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Masters/slideMaster19.xml" ContentType="application/vnd.openxmlformats-officedocument.presentationml.slideMaster+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Masters/slideMaster26.xml" ContentType="application/vnd.openxmlformats-officedocument.presentationml.slideMaster+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18.xml" ContentType="application/vnd.openxmlformats-officedocument.theme+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14.xml" ContentType="application/vnd.openxmlformats-officedocument.theme+xml"/>
  <Override PartName="/ppt/theme/theme25.xml" ContentType="application/vnd.openxmlformats-officedocument.them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theme/theme21.xml" ContentType="application/vnd.openxmlformats-officedocument.them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14.xml" ContentType="application/vnd.openxmlformats-officedocument.presentationml.slideLayout+xml"/>
  <Override PartName="/ppt/theme/theme19.xml" ContentType="application/vnd.openxmlformats-officedocument.them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Masters/slideMaster23.xml" ContentType="application/vnd.openxmlformats-officedocument.presentationml.slideMaster+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theme/theme26.xml" ContentType="application/vnd.openxmlformats-officedocument.them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heme/theme22.xml" ContentType="application/vnd.openxmlformats-officedocument.theme+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Masters/slideMaster24.xml" ContentType="application/vnd.openxmlformats-officedocument.presentationml.slideMaster+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heme/theme16.xml" ContentType="application/vnd.openxmlformats-officedocument.theme+xml"/>
  <Override PartName="/ppt/theme/theme27.xml" ContentType="application/vnd.openxmlformats-officedocument.them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Masters/slideMaster13.xml" ContentType="application/vnd.openxmlformats-officedocument.presentationml.slideMaster+xml"/>
  <Override PartName="/ppt/theme/theme23.xml" ContentType="application/vnd.openxmlformats-officedocument.them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slideMasters/slideMaster25.xml" ContentType="application/vnd.openxmlformats-officedocument.presentationml.slideMaster+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heme/theme28.xml" ContentType="application/vnd.openxmlformats-officedocument.theme+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theme/theme17.xml" ContentType="application/vnd.openxmlformats-officedocument.theme+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Masters/slideMaster21.xml" ContentType="application/vnd.openxmlformats-officedocument.presentationml.slideMaster+xml"/>
  <Override PartName="/ppt/theme/theme24.xml" ContentType="application/vnd.openxmlformats-officedocument.them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theme/theme20.xml" ContentType="application/vnd.openxmlformats-officedocument.theme+xml"/>
  <Override PartName="/ppt/diagrams/data1.xml" ContentType="application/vnd.openxmlformats-officedocument.drawingml.diagramData+xml"/>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80" r:id="rId2"/>
    <p:sldMasterId id="2147483684" r:id="rId3"/>
    <p:sldMasterId id="2147483686" r:id="rId4"/>
    <p:sldMasterId id="2147483688" r:id="rId5"/>
    <p:sldMasterId id="2147483690" r:id="rId6"/>
    <p:sldMasterId id="2147483692" r:id="rId7"/>
    <p:sldMasterId id="2147483694" r:id="rId8"/>
    <p:sldMasterId id="2147483696" r:id="rId9"/>
    <p:sldMasterId id="2147483698" r:id="rId10"/>
    <p:sldMasterId id="2147483700" r:id="rId11"/>
    <p:sldMasterId id="2147483702" r:id="rId12"/>
    <p:sldMasterId id="2147483704" r:id="rId13"/>
    <p:sldMasterId id="2147483706" r:id="rId14"/>
    <p:sldMasterId id="2147483708" r:id="rId15"/>
    <p:sldMasterId id="2147483710" r:id="rId16"/>
    <p:sldMasterId id="2147483712" r:id="rId17"/>
    <p:sldMasterId id="2147483714" r:id="rId18"/>
    <p:sldMasterId id="2147483716" r:id="rId19"/>
    <p:sldMasterId id="2147483718" r:id="rId20"/>
    <p:sldMasterId id="2147483720" r:id="rId21"/>
    <p:sldMasterId id="2147483722" r:id="rId22"/>
    <p:sldMasterId id="2147483726" r:id="rId23"/>
    <p:sldMasterId id="2147483730" r:id="rId24"/>
    <p:sldMasterId id="2147483732" r:id="rId25"/>
    <p:sldMasterId id="2147483961" r:id="rId26"/>
  </p:sldMasterIdLst>
  <p:notesMasterIdLst>
    <p:notesMasterId r:id="rId77"/>
  </p:notesMasterIdLst>
  <p:handoutMasterIdLst>
    <p:handoutMasterId r:id="rId78"/>
  </p:handoutMasterIdLst>
  <p:sldIdLst>
    <p:sldId id="256" r:id="rId27"/>
    <p:sldId id="306" r:id="rId28"/>
    <p:sldId id="305" r:id="rId29"/>
    <p:sldId id="307" r:id="rId30"/>
    <p:sldId id="308" r:id="rId31"/>
    <p:sldId id="258" r:id="rId32"/>
    <p:sldId id="270" r:id="rId33"/>
    <p:sldId id="271" r:id="rId34"/>
    <p:sldId id="272" r:id="rId35"/>
    <p:sldId id="273" r:id="rId36"/>
    <p:sldId id="274" r:id="rId37"/>
    <p:sldId id="275" r:id="rId38"/>
    <p:sldId id="276" r:id="rId39"/>
    <p:sldId id="277" r:id="rId40"/>
    <p:sldId id="278" r:id="rId41"/>
    <p:sldId id="279" r:id="rId42"/>
    <p:sldId id="280" r:id="rId43"/>
    <p:sldId id="281" r:id="rId44"/>
    <p:sldId id="282" r:id="rId45"/>
    <p:sldId id="283" r:id="rId46"/>
    <p:sldId id="284" r:id="rId47"/>
    <p:sldId id="285" r:id="rId48"/>
    <p:sldId id="286" r:id="rId49"/>
    <p:sldId id="287" r:id="rId50"/>
    <p:sldId id="288" r:id="rId51"/>
    <p:sldId id="289" r:id="rId52"/>
    <p:sldId id="290" r:id="rId53"/>
    <p:sldId id="291" r:id="rId54"/>
    <p:sldId id="292" r:id="rId55"/>
    <p:sldId id="293" r:id="rId56"/>
    <p:sldId id="294" r:id="rId57"/>
    <p:sldId id="295" r:id="rId58"/>
    <p:sldId id="297" r:id="rId59"/>
    <p:sldId id="299" r:id="rId60"/>
    <p:sldId id="300" r:id="rId61"/>
    <p:sldId id="302" r:id="rId62"/>
    <p:sldId id="261" r:id="rId63"/>
    <p:sldId id="303" r:id="rId64"/>
    <p:sldId id="264" r:id="rId65"/>
    <p:sldId id="265" r:id="rId66"/>
    <p:sldId id="266" r:id="rId67"/>
    <p:sldId id="267" r:id="rId68"/>
    <p:sldId id="304" r:id="rId69"/>
    <p:sldId id="310" r:id="rId70"/>
    <p:sldId id="311" r:id="rId71"/>
    <p:sldId id="312" r:id="rId72"/>
    <p:sldId id="313" r:id="rId73"/>
    <p:sldId id="314" r:id="rId74"/>
    <p:sldId id="315" r:id="rId75"/>
    <p:sldId id="316" r:id="rId7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5009" algn="l" rtl="0" fontAlgn="base">
      <a:spcBef>
        <a:spcPct val="0"/>
      </a:spcBef>
      <a:spcAft>
        <a:spcPct val="0"/>
      </a:spcAft>
      <a:defRPr kern="1200">
        <a:solidFill>
          <a:schemeClr val="tx1"/>
        </a:solidFill>
        <a:latin typeface="Arial" charset="0"/>
        <a:ea typeface="+mn-ea"/>
        <a:cs typeface="+mn-cs"/>
      </a:defRPr>
    </a:lvl2pPr>
    <a:lvl3pPr marL="910017" algn="l" rtl="0" fontAlgn="base">
      <a:spcBef>
        <a:spcPct val="0"/>
      </a:spcBef>
      <a:spcAft>
        <a:spcPct val="0"/>
      </a:spcAft>
      <a:defRPr kern="1200">
        <a:solidFill>
          <a:schemeClr val="tx1"/>
        </a:solidFill>
        <a:latin typeface="Arial" charset="0"/>
        <a:ea typeface="+mn-ea"/>
        <a:cs typeface="+mn-cs"/>
      </a:defRPr>
    </a:lvl3pPr>
    <a:lvl4pPr marL="1365026" algn="l" rtl="0" fontAlgn="base">
      <a:spcBef>
        <a:spcPct val="0"/>
      </a:spcBef>
      <a:spcAft>
        <a:spcPct val="0"/>
      </a:spcAft>
      <a:defRPr kern="1200">
        <a:solidFill>
          <a:schemeClr val="tx1"/>
        </a:solidFill>
        <a:latin typeface="Arial" charset="0"/>
        <a:ea typeface="+mn-ea"/>
        <a:cs typeface="+mn-cs"/>
      </a:defRPr>
    </a:lvl4pPr>
    <a:lvl5pPr marL="1820034" algn="l" rtl="0" fontAlgn="base">
      <a:spcBef>
        <a:spcPct val="0"/>
      </a:spcBef>
      <a:spcAft>
        <a:spcPct val="0"/>
      </a:spcAft>
      <a:defRPr kern="1200">
        <a:solidFill>
          <a:schemeClr val="tx1"/>
        </a:solidFill>
        <a:latin typeface="Arial" charset="0"/>
        <a:ea typeface="+mn-ea"/>
        <a:cs typeface="+mn-cs"/>
      </a:defRPr>
    </a:lvl5pPr>
    <a:lvl6pPr marL="2275043" algn="l" defTabSz="910017" rtl="0" eaLnBrk="1" latinLnBrk="0" hangingPunct="1">
      <a:defRPr kern="1200">
        <a:solidFill>
          <a:schemeClr val="tx1"/>
        </a:solidFill>
        <a:latin typeface="Arial" charset="0"/>
        <a:ea typeface="+mn-ea"/>
        <a:cs typeface="+mn-cs"/>
      </a:defRPr>
    </a:lvl6pPr>
    <a:lvl7pPr marL="2730051" algn="l" defTabSz="910017" rtl="0" eaLnBrk="1" latinLnBrk="0" hangingPunct="1">
      <a:defRPr kern="1200">
        <a:solidFill>
          <a:schemeClr val="tx1"/>
        </a:solidFill>
        <a:latin typeface="Arial" charset="0"/>
        <a:ea typeface="+mn-ea"/>
        <a:cs typeface="+mn-cs"/>
      </a:defRPr>
    </a:lvl7pPr>
    <a:lvl8pPr marL="3184974" algn="l" defTabSz="910017" rtl="0" eaLnBrk="1" latinLnBrk="0" hangingPunct="1">
      <a:defRPr kern="1200">
        <a:solidFill>
          <a:schemeClr val="tx1"/>
        </a:solidFill>
        <a:latin typeface="Arial" charset="0"/>
        <a:ea typeface="+mn-ea"/>
        <a:cs typeface="+mn-cs"/>
      </a:defRPr>
    </a:lvl8pPr>
    <a:lvl9pPr marL="3640064" algn="l" defTabSz="910017"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6" autoAdjust="0"/>
    <p:restoredTop sz="94658" autoAdjust="0"/>
  </p:normalViewPr>
  <p:slideViewPr>
    <p:cSldViewPr>
      <p:cViewPr>
        <p:scale>
          <a:sx n="50" d="100"/>
          <a:sy n="50" d="100"/>
        </p:scale>
        <p:origin x="-1710" y="-624"/>
      </p:cViewPr>
      <p:guideLst>
        <p:guide orient="horz" pos="2160"/>
        <p:guide pos="2880"/>
      </p:guideLst>
    </p:cSldViewPr>
  </p:slideViewPr>
  <p:outlineViewPr>
    <p:cViewPr>
      <p:scale>
        <a:sx n="33" d="100"/>
        <a:sy n="33" d="100"/>
      </p:scale>
      <p:origin x="0" y="2826"/>
    </p:cViewPr>
  </p:outlineViewPr>
  <p:notesTextViewPr>
    <p:cViewPr>
      <p:scale>
        <a:sx n="100" d="100"/>
        <a:sy n="100" d="100"/>
      </p:scale>
      <p:origin x="0" y="0"/>
    </p:cViewPr>
  </p:notesTextViewPr>
  <p:sorterViewPr>
    <p:cViewPr>
      <p:scale>
        <a:sx n="66" d="100"/>
        <a:sy n="66" d="100"/>
      </p:scale>
      <p:origin x="0" y="73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13.xml"/><Relationship Id="rId21" Type="http://schemas.openxmlformats.org/officeDocument/2006/relationships/slideMaster" Target="slideMasters/slideMaster21.xml"/><Relationship Id="rId34" Type="http://schemas.openxmlformats.org/officeDocument/2006/relationships/slide" Target="slides/slide8.xml"/><Relationship Id="rId42" Type="http://schemas.openxmlformats.org/officeDocument/2006/relationships/slide" Target="slides/slide16.xml"/><Relationship Id="rId47" Type="http://schemas.openxmlformats.org/officeDocument/2006/relationships/slide" Target="slides/slide21.xml"/><Relationship Id="rId50" Type="http://schemas.openxmlformats.org/officeDocument/2006/relationships/slide" Target="slides/slide24.xml"/><Relationship Id="rId55" Type="http://schemas.openxmlformats.org/officeDocument/2006/relationships/slide" Target="slides/slide29.xml"/><Relationship Id="rId63" Type="http://schemas.openxmlformats.org/officeDocument/2006/relationships/slide" Target="slides/slide37.xml"/><Relationship Id="rId68" Type="http://schemas.openxmlformats.org/officeDocument/2006/relationships/slide" Target="slides/slide42.xml"/><Relationship Id="rId76" Type="http://schemas.openxmlformats.org/officeDocument/2006/relationships/slide" Target="slides/slide50.xml"/><Relationship Id="rId7" Type="http://schemas.openxmlformats.org/officeDocument/2006/relationships/slideMaster" Target="slideMasters/slideMaster7.xml"/><Relationship Id="rId71" Type="http://schemas.openxmlformats.org/officeDocument/2006/relationships/slide" Target="slides/slide45.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3.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6.xml"/><Relationship Id="rId37" Type="http://schemas.openxmlformats.org/officeDocument/2006/relationships/slide" Target="slides/slide11.xml"/><Relationship Id="rId40" Type="http://schemas.openxmlformats.org/officeDocument/2006/relationships/slide" Target="slides/slide14.xml"/><Relationship Id="rId45" Type="http://schemas.openxmlformats.org/officeDocument/2006/relationships/slide" Target="slides/slide19.xml"/><Relationship Id="rId53" Type="http://schemas.openxmlformats.org/officeDocument/2006/relationships/slide" Target="slides/slide27.xml"/><Relationship Id="rId58" Type="http://schemas.openxmlformats.org/officeDocument/2006/relationships/slide" Target="slides/slide32.xml"/><Relationship Id="rId66" Type="http://schemas.openxmlformats.org/officeDocument/2006/relationships/slide" Target="slides/slide40.xml"/><Relationship Id="rId74" Type="http://schemas.openxmlformats.org/officeDocument/2006/relationships/slide" Target="slides/slide48.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35.xml"/><Relationship Id="rId82"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5.xml"/><Relationship Id="rId44" Type="http://schemas.openxmlformats.org/officeDocument/2006/relationships/slide" Target="slides/slide18.xml"/><Relationship Id="rId52" Type="http://schemas.openxmlformats.org/officeDocument/2006/relationships/slide" Target="slides/slide26.xml"/><Relationship Id="rId60" Type="http://schemas.openxmlformats.org/officeDocument/2006/relationships/slide" Target="slides/slide34.xml"/><Relationship Id="rId65" Type="http://schemas.openxmlformats.org/officeDocument/2006/relationships/slide" Target="slides/slide39.xml"/><Relationship Id="rId73" Type="http://schemas.openxmlformats.org/officeDocument/2006/relationships/slide" Target="slides/slide47.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1.xml"/><Relationship Id="rId30" Type="http://schemas.openxmlformats.org/officeDocument/2006/relationships/slide" Target="slides/slide4.xml"/><Relationship Id="rId35" Type="http://schemas.openxmlformats.org/officeDocument/2006/relationships/slide" Target="slides/slide9.xml"/><Relationship Id="rId43" Type="http://schemas.openxmlformats.org/officeDocument/2006/relationships/slide" Target="slides/slide17.xml"/><Relationship Id="rId48" Type="http://schemas.openxmlformats.org/officeDocument/2006/relationships/slide" Target="slides/slide22.xml"/><Relationship Id="rId56" Type="http://schemas.openxmlformats.org/officeDocument/2006/relationships/slide" Target="slides/slide30.xml"/><Relationship Id="rId64" Type="http://schemas.openxmlformats.org/officeDocument/2006/relationships/slide" Target="slides/slide38.xml"/><Relationship Id="rId69" Type="http://schemas.openxmlformats.org/officeDocument/2006/relationships/slide" Target="slides/slide43.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5.xml"/><Relationship Id="rId72" Type="http://schemas.openxmlformats.org/officeDocument/2006/relationships/slide" Target="slides/slide46.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7.xml"/><Relationship Id="rId38" Type="http://schemas.openxmlformats.org/officeDocument/2006/relationships/slide" Target="slides/slide12.xml"/><Relationship Id="rId46" Type="http://schemas.openxmlformats.org/officeDocument/2006/relationships/slide" Target="slides/slide20.xml"/><Relationship Id="rId59" Type="http://schemas.openxmlformats.org/officeDocument/2006/relationships/slide" Target="slides/slide33.xml"/><Relationship Id="rId67" Type="http://schemas.openxmlformats.org/officeDocument/2006/relationships/slide" Target="slides/slide41.xml"/><Relationship Id="rId20" Type="http://schemas.openxmlformats.org/officeDocument/2006/relationships/slideMaster" Target="slideMasters/slideMaster20.xml"/><Relationship Id="rId41" Type="http://schemas.openxmlformats.org/officeDocument/2006/relationships/slide" Target="slides/slide15.xml"/><Relationship Id="rId54" Type="http://schemas.openxmlformats.org/officeDocument/2006/relationships/slide" Target="slides/slide28.xml"/><Relationship Id="rId62" Type="http://schemas.openxmlformats.org/officeDocument/2006/relationships/slide" Target="slides/slide36.xml"/><Relationship Id="rId70" Type="http://schemas.openxmlformats.org/officeDocument/2006/relationships/slide" Target="slides/slide44.xml"/><Relationship Id="rId75"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2.xml"/><Relationship Id="rId36" Type="http://schemas.openxmlformats.org/officeDocument/2006/relationships/slide" Target="slides/slide10.xml"/><Relationship Id="rId49" Type="http://schemas.openxmlformats.org/officeDocument/2006/relationships/slide" Target="slides/slide23.xml"/><Relationship Id="rId57"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B37DA9-8BF7-485E-91DA-17AB883C3C9A}" type="doc">
      <dgm:prSet loTypeId="urn:microsoft.com/office/officeart/2005/8/layout/hProcess9" loCatId="process" qsTypeId="urn:microsoft.com/office/officeart/2005/8/quickstyle/simple1" qsCatId="simple" csTypeId="urn:microsoft.com/office/officeart/2005/8/colors/accent1_2" csCatId="accent1" phldr="1"/>
      <dgm:spPr/>
    </dgm:pt>
    <dgm:pt modelId="{856DF5DB-68AE-4E6C-9DFB-616C33D7C76F}">
      <dgm:prSet phldrT="[Text]"/>
      <dgm:spPr/>
      <dgm:t>
        <a:bodyPr/>
        <a:lstStyle/>
        <a:p>
          <a:r>
            <a:rPr lang="en-US" dirty="0" smtClean="0"/>
            <a:t>Record</a:t>
          </a:r>
          <a:endParaRPr lang="en-US" dirty="0"/>
        </a:p>
      </dgm:t>
    </dgm:pt>
    <dgm:pt modelId="{E4F7BB72-AE44-4788-BB93-0B4D5E2D6630}" type="parTrans" cxnId="{D449FD1D-1B57-4479-BAAA-8A8294FC152C}">
      <dgm:prSet/>
      <dgm:spPr/>
      <dgm:t>
        <a:bodyPr/>
        <a:lstStyle/>
        <a:p>
          <a:endParaRPr lang="en-US"/>
        </a:p>
      </dgm:t>
    </dgm:pt>
    <dgm:pt modelId="{99804996-B9F7-4898-87B8-8F6A9805F382}" type="sibTrans" cxnId="{D449FD1D-1B57-4479-BAAA-8A8294FC152C}">
      <dgm:prSet/>
      <dgm:spPr/>
      <dgm:t>
        <a:bodyPr/>
        <a:lstStyle/>
        <a:p>
          <a:endParaRPr lang="en-US"/>
        </a:p>
      </dgm:t>
    </dgm:pt>
    <dgm:pt modelId="{3F9FBB91-BB1B-4A93-AB7A-8FBA425C60C4}">
      <dgm:prSet phldrT="[Text]"/>
      <dgm:spPr/>
      <dgm:t>
        <a:bodyPr/>
        <a:lstStyle/>
        <a:p>
          <a:r>
            <a:rPr lang="en-US" dirty="0" smtClean="0"/>
            <a:t>Download Video</a:t>
          </a:r>
          <a:endParaRPr lang="en-US" dirty="0"/>
        </a:p>
      </dgm:t>
    </dgm:pt>
    <dgm:pt modelId="{169F18C0-A436-4C5E-8195-8D141784ED3E}" type="parTrans" cxnId="{2D92376A-6AC0-441F-9B16-6819EEBE270F}">
      <dgm:prSet/>
      <dgm:spPr/>
      <dgm:t>
        <a:bodyPr/>
        <a:lstStyle/>
        <a:p>
          <a:endParaRPr lang="en-US"/>
        </a:p>
      </dgm:t>
    </dgm:pt>
    <dgm:pt modelId="{E510987A-4013-426C-8828-92E1A5C7FAF6}" type="sibTrans" cxnId="{2D92376A-6AC0-441F-9B16-6819EEBE270F}">
      <dgm:prSet/>
      <dgm:spPr/>
      <dgm:t>
        <a:bodyPr/>
        <a:lstStyle/>
        <a:p>
          <a:endParaRPr lang="en-US"/>
        </a:p>
      </dgm:t>
    </dgm:pt>
    <dgm:pt modelId="{81AE84FC-6B51-4702-9EFF-8D7A43A01CF5}">
      <dgm:prSet phldrT="[Text]"/>
      <dgm:spPr/>
      <dgm:t>
        <a:bodyPr/>
        <a:lstStyle/>
        <a:p>
          <a:r>
            <a:rPr lang="en-US" dirty="0" smtClean="0"/>
            <a:t>Upload to Movie Maker</a:t>
          </a:r>
          <a:endParaRPr lang="en-US" dirty="0"/>
        </a:p>
      </dgm:t>
    </dgm:pt>
    <dgm:pt modelId="{DD17693C-1237-4F5C-974E-FC2BF5C49871}" type="parTrans" cxnId="{43D7463C-0D47-4F29-973D-F9CEC2DC43E5}">
      <dgm:prSet/>
      <dgm:spPr/>
      <dgm:t>
        <a:bodyPr/>
        <a:lstStyle/>
        <a:p>
          <a:endParaRPr lang="en-US"/>
        </a:p>
      </dgm:t>
    </dgm:pt>
    <dgm:pt modelId="{18AC2B76-BDAB-48E8-BED8-06787F8C2F87}" type="sibTrans" cxnId="{43D7463C-0D47-4F29-973D-F9CEC2DC43E5}">
      <dgm:prSet/>
      <dgm:spPr/>
      <dgm:t>
        <a:bodyPr/>
        <a:lstStyle/>
        <a:p>
          <a:endParaRPr lang="en-US"/>
        </a:p>
      </dgm:t>
    </dgm:pt>
    <dgm:pt modelId="{696E5CCB-36E5-4BDC-BF1E-2E739E87CB98}">
      <dgm:prSet phldrT="[Text]"/>
      <dgm:spPr/>
      <dgm:t>
        <a:bodyPr/>
        <a:lstStyle/>
        <a:p>
          <a:r>
            <a:rPr lang="en-US" dirty="0" smtClean="0"/>
            <a:t>Edit</a:t>
          </a:r>
          <a:endParaRPr lang="en-US" dirty="0"/>
        </a:p>
      </dgm:t>
    </dgm:pt>
    <dgm:pt modelId="{69460BD6-5DA7-493D-99D7-E82B0B5B29E9}" type="parTrans" cxnId="{EF384FEA-6848-45F6-9143-2946F1CA730F}">
      <dgm:prSet/>
      <dgm:spPr/>
      <dgm:t>
        <a:bodyPr/>
        <a:lstStyle/>
        <a:p>
          <a:endParaRPr lang="en-US"/>
        </a:p>
      </dgm:t>
    </dgm:pt>
    <dgm:pt modelId="{90CA2E82-D665-48BF-B42F-BF9B1EBB81CF}" type="sibTrans" cxnId="{EF384FEA-6848-45F6-9143-2946F1CA730F}">
      <dgm:prSet/>
      <dgm:spPr/>
      <dgm:t>
        <a:bodyPr/>
        <a:lstStyle/>
        <a:p>
          <a:endParaRPr lang="en-US"/>
        </a:p>
      </dgm:t>
    </dgm:pt>
    <dgm:pt modelId="{25FC3B71-9BB3-4373-9096-9B1C4EDB5837}">
      <dgm:prSet phldrT="[Text]"/>
      <dgm:spPr/>
      <dgm:t>
        <a:bodyPr/>
        <a:lstStyle/>
        <a:p>
          <a:r>
            <a:rPr lang="en-US" dirty="0" smtClean="0"/>
            <a:t>Save</a:t>
          </a:r>
          <a:endParaRPr lang="en-US" dirty="0"/>
        </a:p>
      </dgm:t>
    </dgm:pt>
    <dgm:pt modelId="{69AE3E7A-3DD5-4D6A-8687-1F6A209241A1}" type="parTrans" cxnId="{5E07D8F3-C652-4211-A405-A26E6538A3B6}">
      <dgm:prSet/>
      <dgm:spPr/>
      <dgm:t>
        <a:bodyPr/>
        <a:lstStyle/>
        <a:p>
          <a:endParaRPr lang="en-US"/>
        </a:p>
      </dgm:t>
    </dgm:pt>
    <dgm:pt modelId="{770C8B64-4D17-4AD5-90E1-7300F5642967}" type="sibTrans" cxnId="{5E07D8F3-C652-4211-A405-A26E6538A3B6}">
      <dgm:prSet/>
      <dgm:spPr/>
      <dgm:t>
        <a:bodyPr/>
        <a:lstStyle/>
        <a:p>
          <a:endParaRPr lang="en-US"/>
        </a:p>
      </dgm:t>
    </dgm:pt>
    <dgm:pt modelId="{D1227938-09DC-4732-801B-F05C2875699E}">
      <dgm:prSet phldrT="[Text]"/>
      <dgm:spPr/>
      <dgm:t>
        <a:bodyPr/>
        <a:lstStyle/>
        <a:p>
          <a:r>
            <a:rPr lang="en-US" dirty="0" smtClean="0"/>
            <a:t>Convert (if needed)</a:t>
          </a:r>
          <a:endParaRPr lang="en-US" dirty="0"/>
        </a:p>
      </dgm:t>
    </dgm:pt>
    <dgm:pt modelId="{5D8AB7D0-0511-4C70-9719-B59756AA1E82}" type="parTrans" cxnId="{7A79C63C-6ECC-4D19-A622-672AB1F05628}">
      <dgm:prSet/>
      <dgm:spPr/>
      <dgm:t>
        <a:bodyPr/>
        <a:lstStyle/>
        <a:p>
          <a:endParaRPr lang="en-US"/>
        </a:p>
      </dgm:t>
    </dgm:pt>
    <dgm:pt modelId="{EE968CFC-60AC-4FB9-BA43-DA2B40E04D91}" type="sibTrans" cxnId="{7A79C63C-6ECC-4D19-A622-672AB1F05628}">
      <dgm:prSet/>
      <dgm:spPr/>
      <dgm:t>
        <a:bodyPr/>
        <a:lstStyle/>
        <a:p>
          <a:endParaRPr lang="en-US"/>
        </a:p>
      </dgm:t>
    </dgm:pt>
    <dgm:pt modelId="{51773074-8C55-4A71-AB11-6AB2906E8933}" type="pres">
      <dgm:prSet presAssocID="{28B37DA9-8BF7-485E-91DA-17AB883C3C9A}" presName="CompostProcess" presStyleCnt="0">
        <dgm:presLayoutVars>
          <dgm:dir/>
          <dgm:resizeHandles val="exact"/>
        </dgm:presLayoutVars>
      </dgm:prSet>
      <dgm:spPr/>
    </dgm:pt>
    <dgm:pt modelId="{411C6AAE-F144-45A5-909E-44AEBE363BFD}" type="pres">
      <dgm:prSet presAssocID="{28B37DA9-8BF7-485E-91DA-17AB883C3C9A}" presName="arrow" presStyleLbl="bgShp" presStyleIdx="0" presStyleCnt="1" custScaleX="115468"/>
      <dgm:spPr/>
    </dgm:pt>
    <dgm:pt modelId="{55CFCA24-C351-4B1C-8242-194F0C3C4FE1}" type="pres">
      <dgm:prSet presAssocID="{28B37DA9-8BF7-485E-91DA-17AB883C3C9A}" presName="linearProcess" presStyleCnt="0"/>
      <dgm:spPr/>
    </dgm:pt>
    <dgm:pt modelId="{7932ADB1-5BD8-4226-9ECD-0A21573D86DB}" type="pres">
      <dgm:prSet presAssocID="{856DF5DB-68AE-4E6C-9DFB-616C33D7C76F}" presName="textNode" presStyleLbl="node1" presStyleIdx="0" presStyleCnt="6">
        <dgm:presLayoutVars>
          <dgm:bulletEnabled val="1"/>
        </dgm:presLayoutVars>
      </dgm:prSet>
      <dgm:spPr/>
      <dgm:t>
        <a:bodyPr/>
        <a:lstStyle/>
        <a:p>
          <a:endParaRPr lang="en-US"/>
        </a:p>
      </dgm:t>
    </dgm:pt>
    <dgm:pt modelId="{B93BB93E-4BAC-46BA-ADFB-93ABB9275141}" type="pres">
      <dgm:prSet presAssocID="{99804996-B9F7-4898-87B8-8F6A9805F382}" presName="sibTrans" presStyleCnt="0"/>
      <dgm:spPr/>
    </dgm:pt>
    <dgm:pt modelId="{70FF69E9-F5ED-4AC3-8E9B-CFAB039055D3}" type="pres">
      <dgm:prSet presAssocID="{3F9FBB91-BB1B-4A93-AB7A-8FBA425C60C4}" presName="textNode" presStyleLbl="node1" presStyleIdx="1" presStyleCnt="6">
        <dgm:presLayoutVars>
          <dgm:bulletEnabled val="1"/>
        </dgm:presLayoutVars>
      </dgm:prSet>
      <dgm:spPr/>
      <dgm:t>
        <a:bodyPr/>
        <a:lstStyle/>
        <a:p>
          <a:endParaRPr lang="en-US"/>
        </a:p>
      </dgm:t>
    </dgm:pt>
    <dgm:pt modelId="{D747089A-E76A-4C24-AA5E-38A0678D4A62}" type="pres">
      <dgm:prSet presAssocID="{E510987A-4013-426C-8828-92E1A5C7FAF6}" presName="sibTrans" presStyleCnt="0"/>
      <dgm:spPr/>
    </dgm:pt>
    <dgm:pt modelId="{E826AC61-77A0-4F79-9E86-9ABDE1997636}" type="pres">
      <dgm:prSet presAssocID="{81AE84FC-6B51-4702-9EFF-8D7A43A01CF5}" presName="textNode" presStyleLbl="node1" presStyleIdx="2" presStyleCnt="6">
        <dgm:presLayoutVars>
          <dgm:bulletEnabled val="1"/>
        </dgm:presLayoutVars>
      </dgm:prSet>
      <dgm:spPr/>
      <dgm:t>
        <a:bodyPr/>
        <a:lstStyle/>
        <a:p>
          <a:endParaRPr lang="en-US"/>
        </a:p>
      </dgm:t>
    </dgm:pt>
    <dgm:pt modelId="{576C52D2-F8D5-4F00-A4EB-B52EC4E76DA0}" type="pres">
      <dgm:prSet presAssocID="{18AC2B76-BDAB-48E8-BED8-06787F8C2F87}" presName="sibTrans" presStyleCnt="0"/>
      <dgm:spPr/>
    </dgm:pt>
    <dgm:pt modelId="{ACF7D4EC-3400-4523-95D9-7C9F27742A19}" type="pres">
      <dgm:prSet presAssocID="{696E5CCB-36E5-4BDC-BF1E-2E739E87CB98}" presName="textNode" presStyleLbl="node1" presStyleIdx="3" presStyleCnt="6">
        <dgm:presLayoutVars>
          <dgm:bulletEnabled val="1"/>
        </dgm:presLayoutVars>
      </dgm:prSet>
      <dgm:spPr/>
      <dgm:t>
        <a:bodyPr/>
        <a:lstStyle/>
        <a:p>
          <a:endParaRPr lang="en-US"/>
        </a:p>
      </dgm:t>
    </dgm:pt>
    <dgm:pt modelId="{3C7E6D3F-9FBB-41F2-AAFE-48064D8BAE9F}" type="pres">
      <dgm:prSet presAssocID="{90CA2E82-D665-48BF-B42F-BF9B1EBB81CF}" presName="sibTrans" presStyleCnt="0"/>
      <dgm:spPr/>
    </dgm:pt>
    <dgm:pt modelId="{F95AA202-2484-4B18-98E2-FD3523BEE96E}" type="pres">
      <dgm:prSet presAssocID="{25FC3B71-9BB3-4373-9096-9B1C4EDB5837}" presName="textNode" presStyleLbl="node1" presStyleIdx="4" presStyleCnt="6">
        <dgm:presLayoutVars>
          <dgm:bulletEnabled val="1"/>
        </dgm:presLayoutVars>
      </dgm:prSet>
      <dgm:spPr/>
      <dgm:t>
        <a:bodyPr/>
        <a:lstStyle/>
        <a:p>
          <a:endParaRPr lang="en-US"/>
        </a:p>
      </dgm:t>
    </dgm:pt>
    <dgm:pt modelId="{E136FE30-DB1A-41F5-B46B-C729218545F4}" type="pres">
      <dgm:prSet presAssocID="{770C8B64-4D17-4AD5-90E1-7300F5642967}" presName="sibTrans" presStyleCnt="0"/>
      <dgm:spPr/>
    </dgm:pt>
    <dgm:pt modelId="{EC2168BE-E330-4671-8114-EE4B158E4A52}" type="pres">
      <dgm:prSet presAssocID="{D1227938-09DC-4732-801B-F05C2875699E}" presName="textNode" presStyleLbl="node1" presStyleIdx="5" presStyleCnt="6">
        <dgm:presLayoutVars>
          <dgm:bulletEnabled val="1"/>
        </dgm:presLayoutVars>
      </dgm:prSet>
      <dgm:spPr/>
      <dgm:t>
        <a:bodyPr/>
        <a:lstStyle/>
        <a:p>
          <a:endParaRPr lang="en-US"/>
        </a:p>
      </dgm:t>
    </dgm:pt>
  </dgm:ptLst>
  <dgm:cxnLst>
    <dgm:cxn modelId="{7A79C63C-6ECC-4D19-A622-672AB1F05628}" srcId="{28B37DA9-8BF7-485E-91DA-17AB883C3C9A}" destId="{D1227938-09DC-4732-801B-F05C2875699E}" srcOrd="5" destOrd="0" parTransId="{5D8AB7D0-0511-4C70-9719-B59756AA1E82}" sibTransId="{EE968CFC-60AC-4FB9-BA43-DA2B40E04D91}"/>
    <dgm:cxn modelId="{26337B66-448D-48ED-9FDD-43224E96C65F}" type="presOf" srcId="{28B37DA9-8BF7-485E-91DA-17AB883C3C9A}" destId="{51773074-8C55-4A71-AB11-6AB2906E8933}" srcOrd="0" destOrd="0" presId="urn:microsoft.com/office/officeart/2005/8/layout/hProcess9"/>
    <dgm:cxn modelId="{0967060D-3BCF-4775-8F3E-F53912BFF35D}" type="presOf" srcId="{856DF5DB-68AE-4E6C-9DFB-616C33D7C76F}" destId="{7932ADB1-5BD8-4226-9ECD-0A21573D86DB}" srcOrd="0" destOrd="0" presId="urn:microsoft.com/office/officeart/2005/8/layout/hProcess9"/>
    <dgm:cxn modelId="{E0F935EA-6800-4E8E-840F-9E745BB3BA50}" type="presOf" srcId="{25FC3B71-9BB3-4373-9096-9B1C4EDB5837}" destId="{F95AA202-2484-4B18-98E2-FD3523BEE96E}" srcOrd="0" destOrd="0" presId="urn:microsoft.com/office/officeart/2005/8/layout/hProcess9"/>
    <dgm:cxn modelId="{25A1BB55-3154-4D0E-BEC4-0D2E01D977B0}" type="presOf" srcId="{696E5CCB-36E5-4BDC-BF1E-2E739E87CB98}" destId="{ACF7D4EC-3400-4523-95D9-7C9F27742A19}" srcOrd="0" destOrd="0" presId="urn:microsoft.com/office/officeart/2005/8/layout/hProcess9"/>
    <dgm:cxn modelId="{43D7463C-0D47-4F29-973D-F9CEC2DC43E5}" srcId="{28B37DA9-8BF7-485E-91DA-17AB883C3C9A}" destId="{81AE84FC-6B51-4702-9EFF-8D7A43A01CF5}" srcOrd="2" destOrd="0" parTransId="{DD17693C-1237-4F5C-974E-FC2BF5C49871}" sibTransId="{18AC2B76-BDAB-48E8-BED8-06787F8C2F87}"/>
    <dgm:cxn modelId="{D449FD1D-1B57-4479-BAAA-8A8294FC152C}" srcId="{28B37DA9-8BF7-485E-91DA-17AB883C3C9A}" destId="{856DF5DB-68AE-4E6C-9DFB-616C33D7C76F}" srcOrd="0" destOrd="0" parTransId="{E4F7BB72-AE44-4788-BB93-0B4D5E2D6630}" sibTransId="{99804996-B9F7-4898-87B8-8F6A9805F382}"/>
    <dgm:cxn modelId="{2D92376A-6AC0-441F-9B16-6819EEBE270F}" srcId="{28B37DA9-8BF7-485E-91DA-17AB883C3C9A}" destId="{3F9FBB91-BB1B-4A93-AB7A-8FBA425C60C4}" srcOrd="1" destOrd="0" parTransId="{169F18C0-A436-4C5E-8195-8D141784ED3E}" sibTransId="{E510987A-4013-426C-8828-92E1A5C7FAF6}"/>
    <dgm:cxn modelId="{31ED78B4-43DD-402E-8705-C493F0BE8B38}" type="presOf" srcId="{D1227938-09DC-4732-801B-F05C2875699E}" destId="{EC2168BE-E330-4671-8114-EE4B158E4A52}" srcOrd="0" destOrd="0" presId="urn:microsoft.com/office/officeart/2005/8/layout/hProcess9"/>
    <dgm:cxn modelId="{5E07D8F3-C652-4211-A405-A26E6538A3B6}" srcId="{28B37DA9-8BF7-485E-91DA-17AB883C3C9A}" destId="{25FC3B71-9BB3-4373-9096-9B1C4EDB5837}" srcOrd="4" destOrd="0" parTransId="{69AE3E7A-3DD5-4D6A-8687-1F6A209241A1}" sibTransId="{770C8B64-4D17-4AD5-90E1-7300F5642967}"/>
    <dgm:cxn modelId="{BC3369C4-8CAB-43EE-AC34-62782A51DAD5}" type="presOf" srcId="{3F9FBB91-BB1B-4A93-AB7A-8FBA425C60C4}" destId="{70FF69E9-F5ED-4AC3-8E9B-CFAB039055D3}" srcOrd="0" destOrd="0" presId="urn:microsoft.com/office/officeart/2005/8/layout/hProcess9"/>
    <dgm:cxn modelId="{CFBB9210-3DA3-46C2-AA23-EA7CBC08EB89}" type="presOf" srcId="{81AE84FC-6B51-4702-9EFF-8D7A43A01CF5}" destId="{E826AC61-77A0-4F79-9E86-9ABDE1997636}" srcOrd="0" destOrd="0" presId="urn:microsoft.com/office/officeart/2005/8/layout/hProcess9"/>
    <dgm:cxn modelId="{EF384FEA-6848-45F6-9143-2946F1CA730F}" srcId="{28B37DA9-8BF7-485E-91DA-17AB883C3C9A}" destId="{696E5CCB-36E5-4BDC-BF1E-2E739E87CB98}" srcOrd="3" destOrd="0" parTransId="{69460BD6-5DA7-493D-99D7-E82B0B5B29E9}" sibTransId="{90CA2E82-D665-48BF-B42F-BF9B1EBB81CF}"/>
    <dgm:cxn modelId="{E5DE8775-BF2B-48FC-BDF9-455CB59430C5}" type="presParOf" srcId="{51773074-8C55-4A71-AB11-6AB2906E8933}" destId="{411C6AAE-F144-45A5-909E-44AEBE363BFD}" srcOrd="0" destOrd="0" presId="urn:microsoft.com/office/officeart/2005/8/layout/hProcess9"/>
    <dgm:cxn modelId="{B3BD0530-1BE1-4DEE-AF38-275D49878775}" type="presParOf" srcId="{51773074-8C55-4A71-AB11-6AB2906E8933}" destId="{55CFCA24-C351-4B1C-8242-194F0C3C4FE1}" srcOrd="1" destOrd="0" presId="urn:microsoft.com/office/officeart/2005/8/layout/hProcess9"/>
    <dgm:cxn modelId="{8C659477-721F-451B-B875-79769517180E}" type="presParOf" srcId="{55CFCA24-C351-4B1C-8242-194F0C3C4FE1}" destId="{7932ADB1-5BD8-4226-9ECD-0A21573D86DB}" srcOrd="0" destOrd="0" presId="urn:microsoft.com/office/officeart/2005/8/layout/hProcess9"/>
    <dgm:cxn modelId="{850DC23F-618E-48B9-884E-100F7F4E56DC}" type="presParOf" srcId="{55CFCA24-C351-4B1C-8242-194F0C3C4FE1}" destId="{B93BB93E-4BAC-46BA-ADFB-93ABB9275141}" srcOrd="1" destOrd="0" presId="urn:microsoft.com/office/officeart/2005/8/layout/hProcess9"/>
    <dgm:cxn modelId="{E5DE2191-C328-45F9-A6A9-39CDE0FE0291}" type="presParOf" srcId="{55CFCA24-C351-4B1C-8242-194F0C3C4FE1}" destId="{70FF69E9-F5ED-4AC3-8E9B-CFAB039055D3}" srcOrd="2" destOrd="0" presId="urn:microsoft.com/office/officeart/2005/8/layout/hProcess9"/>
    <dgm:cxn modelId="{03363899-098D-4D9F-A551-9DBBCFC1CC1C}" type="presParOf" srcId="{55CFCA24-C351-4B1C-8242-194F0C3C4FE1}" destId="{D747089A-E76A-4C24-AA5E-38A0678D4A62}" srcOrd="3" destOrd="0" presId="urn:microsoft.com/office/officeart/2005/8/layout/hProcess9"/>
    <dgm:cxn modelId="{8DE4CA27-8182-444E-B48B-70725783CBB7}" type="presParOf" srcId="{55CFCA24-C351-4B1C-8242-194F0C3C4FE1}" destId="{E826AC61-77A0-4F79-9E86-9ABDE1997636}" srcOrd="4" destOrd="0" presId="urn:microsoft.com/office/officeart/2005/8/layout/hProcess9"/>
    <dgm:cxn modelId="{C409D8F2-F374-4597-A08A-FBB8B6792657}" type="presParOf" srcId="{55CFCA24-C351-4B1C-8242-194F0C3C4FE1}" destId="{576C52D2-F8D5-4F00-A4EB-B52EC4E76DA0}" srcOrd="5" destOrd="0" presId="urn:microsoft.com/office/officeart/2005/8/layout/hProcess9"/>
    <dgm:cxn modelId="{549AD37E-7A93-4F22-A4EE-EE26B3B8F4B8}" type="presParOf" srcId="{55CFCA24-C351-4B1C-8242-194F0C3C4FE1}" destId="{ACF7D4EC-3400-4523-95D9-7C9F27742A19}" srcOrd="6" destOrd="0" presId="urn:microsoft.com/office/officeart/2005/8/layout/hProcess9"/>
    <dgm:cxn modelId="{AD2706EB-9D35-4EE5-8863-378D60BB22DB}" type="presParOf" srcId="{55CFCA24-C351-4B1C-8242-194F0C3C4FE1}" destId="{3C7E6D3F-9FBB-41F2-AAFE-48064D8BAE9F}" srcOrd="7" destOrd="0" presId="urn:microsoft.com/office/officeart/2005/8/layout/hProcess9"/>
    <dgm:cxn modelId="{7E8C6FB3-3712-4FBB-B620-9CFF28549FDF}" type="presParOf" srcId="{55CFCA24-C351-4B1C-8242-194F0C3C4FE1}" destId="{F95AA202-2484-4B18-98E2-FD3523BEE96E}" srcOrd="8" destOrd="0" presId="urn:microsoft.com/office/officeart/2005/8/layout/hProcess9"/>
    <dgm:cxn modelId="{3A1FA9D9-681C-4E0B-8BCE-96A2F992D7DF}" type="presParOf" srcId="{55CFCA24-C351-4B1C-8242-194F0C3C4FE1}" destId="{E136FE30-DB1A-41F5-B46B-C729218545F4}" srcOrd="9" destOrd="0" presId="urn:microsoft.com/office/officeart/2005/8/layout/hProcess9"/>
    <dgm:cxn modelId="{8D87F996-CD6A-40DD-A60D-94DAE80DF1F8}" type="presParOf" srcId="{55CFCA24-C351-4B1C-8242-194F0C3C4FE1}" destId="{EC2168BE-E330-4671-8114-EE4B158E4A52}" srcOrd="10"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1C6AAE-F144-45A5-909E-44AEBE363BFD}">
      <dsp:nvSpPr>
        <dsp:cNvPr id="0" name=""/>
        <dsp:cNvSpPr/>
      </dsp:nvSpPr>
      <dsp:spPr>
        <a:xfrm>
          <a:off x="76214" y="0"/>
          <a:ext cx="8077171" cy="462597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32ADB1-5BD8-4226-9ECD-0A21573D86DB}">
      <dsp:nvSpPr>
        <dsp:cNvPr id="0" name=""/>
        <dsp:cNvSpPr/>
      </dsp:nvSpPr>
      <dsp:spPr>
        <a:xfrm>
          <a:off x="2260" y="1387792"/>
          <a:ext cx="1316012" cy="185039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Record</a:t>
          </a:r>
          <a:endParaRPr lang="en-US" sz="1900" kern="1200" dirty="0"/>
        </a:p>
      </dsp:txBody>
      <dsp:txXfrm>
        <a:off x="2260" y="1387792"/>
        <a:ext cx="1316012" cy="1850390"/>
      </dsp:txXfrm>
    </dsp:sp>
    <dsp:sp modelId="{70FF69E9-F5ED-4AC3-8E9B-CFAB039055D3}">
      <dsp:nvSpPr>
        <dsp:cNvPr id="0" name=""/>
        <dsp:cNvSpPr/>
      </dsp:nvSpPr>
      <dsp:spPr>
        <a:xfrm>
          <a:off x="1384073" y="1387792"/>
          <a:ext cx="1316012" cy="185039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Download Video</a:t>
          </a:r>
          <a:endParaRPr lang="en-US" sz="1900" kern="1200" dirty="0"/>
        </a:p>
      </dsp:txBody>
      <dsp:txXfrm>
        <a:off x="1384073" y="1387792"/>
        <a:ext cx="1316012" cy="1850390"/>
      </dsp:txXfrm>
    </dsp:sp>
    <dsp:sp modelId="{E826AC61-77A0-4F79-9E86-9ABDE1997636}">
      <dsp:nvSpPr>
        <dsp:cNvPr id="0" name=""/>
        <dsp:cNvSpPr/>
      </dsp:nvSpPr>
      <dsp:spPr>
        <a:xfrm>
          <a:off x="2765886" y="1387792"/>
          <a:ext cx="1316012" cy="185039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Upload to Movie Maker</a:t>
          </a:r>
          <a:endParaRPr lang="en-US" sz="1900" kern="1200" dirty="0"/>
        </a:p>
      </dsp:txBody>
      <dsp:txXfrm>
        <a:off x="2765886" y="1387792"/>
        <a:ext cx="1316012" cy="1850390"/>
      </dsp:txXfrm>
    </dsp:sp>
    <dsp:sp modelId="{ACF7D4EC-3400-4523-95D9-7C9F27742A19}">
      <dsp:nvSpPr>
        <dsp:cNvPr id="0" name=""/>
        <dsp:cNvSpPr/>
      </dsp:nvSpPr>
      <dsp:spPr>
        <a:xfrm>
          <a:off x="4147700" y="1387792"/>
          <a:ext cx="1316012" cy="185039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Edit</a:t>
          </a:r>
          <a:endParaRPr lang="en-US" sz="1900" kern="1200" dirty="0"/>
        </a:p>
      </dsp:txBody>
      <dsp:txXfrm>
        <a:off x="4147700" y="1387792"/>
        <a:ext cx="1316012" cy="1850390"/>
      </dsp:txXfrm>
    </dsp:sp>
    <dsp:sp modelId="{F95AA202-2484-4B18-98E2-FD3523BEE96E}">
      <dsp:nvSpPr>
        <dsp:cNvPr id="0" name=""/>
        <dsp:cNvSpPr/>
      </dsp:nvSpPr>
      <dsp:spPr>
        <a:xfrm>
          <a:off x="5529513" y="1387792"/>
          <a:ext cx="1316012" cy="185039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Save</a:t>
          </a:r>
          <a:endParaRPr lang="en-US" sz="1900" kern="1200" dirty="0"/>
        </a:p>
      </dsp:txBody>
      <dsp:txXfrm>
        <a:off x="5529513" y="1387792"/>
        <a:ext cx="1316012" cy="1850390"/>
      </dsp:txXfrm>
    </dsp:sp>
    <dsp:sp modelId="{EC2168BE-E330-4671-8114-EE4B158E4A52}">
      <dsp:nvSpPr>
        <dsp:cNvPr id="0" name=""/>
        <dsp:cNvSpPr/>
      </dsp:nvSpPr>
      <dsp:spPr>
        <a:xfrm>
          <a:off x="6911326" y="1387792"/>
          <a:ext cx="1316012" cy="185039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Convert (if needed)</a:t>
          </a:r>
          <a:endParaRPr lang="en-US" sz="1900" kern="1200" dirty="0"/>
        </a:p>
      </dsp:txBody>
      <dsp:txXfrm>
        <a:off x="6911326" y="1387792"/>
        <a:ext cx="1316012" cy="185039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955D0630-8100-4F24-A5A4-06A1E70F243A}" type="datetimeFigureOut">
              <a:rPr lang="en-US" smtClean="0"/>
              <a:pPr/>
              <a:t>6/16/2011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3FEC6B7F-9841-4998-AA05-38E2528BF986}" type="slidenum">
              <a:rPr lang="en-US" smtClean="0"/>
              <a:pPr/>
              <a:t>‹#›</a:t>
            </a:fld>
            <a:endParaRPr lang="en-US"/>
          </a:p>
        </p:txBody>
      </p:sp>
    </p:spTree>
    <p:extLst>
      <p:ext uri="{BB962C8B-B14F-4D97-AF65-F5344CB8AC3E}">
        <p14:creationId xmlns:p14="http://schemas.microsoft.com/office/powerpoint/2010/main" xmlns="" val="33985966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3C710E93-7F16-4406-B0B6-CC45A59C2FBE}" type="datetimeFigureOut">
              <a:rPr lang="en-US" smtClean="0"/>
              <a:pPr/>
              <a:t>6/16/2011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A02D87F8-146E-4CBC-981F-50CB23966A39}" type="slidenum">
              <a:rPr lang="en-US" smtClean="0"/>
              <a:pPr/>
              <a:t>‹#›</a:t>
            </a:fld>
            <a:endParaRPr lang="en-US"/>
          </a:p>
        </p:txBody>
      </p:sp>
    </p:spTree>
    <p:extLst>
      <p:ext uri="{BB962C8B-B14F-4D97-AF65-F5344CB8AC3E}">
        <p14:creationId xmlns:p14="http://schemas.microsoft.com/office/powerpoint/2010/main" xmlns="" val="1738086672"/>
      </p:ext>
    </p:extLst>
  </p:cSld>
  <p:clrMap bg1="lt1" tx1="dk1" bg2="lt2" tx2="dk2" accent1="accent1" accent2="accent2" accent3="accent3" accent4="accent4" accent5="accent5" accent6="accent6" hlink="hlink" folHlink="folHlink"/>
  <p:notesStyle>
    <a:lvl1pPr marL="0" algn="l" defTabSz="910017" rtl="0" eaLnBrk="1" latinLnBrk="0" hangingPunct="1">
      <a:defRPr sz="1200" kern="1200">
        <a:solidFill>
          <a:schemeClr val="tx1"/>
        </a:solidFill>
        <a:latin typeface="+mn-lt"/>
        <a:ea typeface="+mn-ea"/>
        <a:cs typeface="+mn-cs"/>
      </a:defRPr>
    </a:lvl1pPr>
    <a:lvl2pPr marL="455009" algn="l" defTabSz="910017" rtl="0" eaLnBrk="1" latinLnBrk="0" hangingPunct="1">
      <a:defRPr sz="1200" kern="1200">
        <a:solidFill>
          <a:schemeClr val="tx1"/>
        </a:solidFill>
        <a:latin typeface="+mn-lt"/>
        <a:ea typeface="+mn-ea"/>
        <a:cs typeface="+mn-cs"/>
      </a:defRPr>
    </a:lvl2pPr>
    <a:lvl3pPr marL="910017" algn="l" defTabSz="910017" rtl="0" eaLnBrk="1" latinLnBrk="0" hangingPunct="1">
      <a:defRPr sz="1200" kern="1200">
        <a:solidFill>
          <a:schemeClr val="tx1"/>
        </a:solidFill>
        <a:latin typeface="+mn-lt"/>
        <a:ea typeface="+mn-ea"/>
        <a:cs typeface="+mn-cs"/>
      </a:defRPr>
    </a:lvl3pPr>
    <a:lvl4pPr marL="1365026" algn="l" defTabSz="910017" rtl="0" eaLnBrk="1" latinLnBrk="0" hangingPunct="1">
      <a:defRPr sz="1200" kern="1200">
        <a:solidFill>
          <a:schemeClr val="tx1"/>
        </a:solidFill>
        <a:latin typeface="+mn-lt"/>
        <a:ea typeface="+mn-ea"/>
        <a:cs typeface="+mn-cs"/>
      </a:defRPr>
    </a:lvl4pPr>
    <a:lvl5pPr marL="1820034" algn="l" defTabSz="910017" rtl="0" eaLnBrk="1" latinLnBrk="0" hangingPunct="1">
      <a:defRPr sz="1200" kern="1200">
        <a:solidFill>
          <a:schemeClr val="tx1"/>
        </a:solidFill>
        <a:latin typeface="+mn-lt"/>
        <a:ea typeface="+mn-ea"/>
        <a:cs typeface="+mn-cs"/>
      </a:defRPr>
    </a:lvl5pPr>
    <a:lvl6pPr marL="2275043" algn="l" defTabSz="910017" rtl="0" eaLnBrk="1" latinLnBrk="0" hangingPunct="1">
      <a:defRPr sz="1200" kern="1200">
        <a:solidFill>
          <a:schemeClr val="tx1"/>
        </a:solidFill>
        <a:latin typeface="+mn-lt"/>
        <a:ea typeface="+mn-ea"/>
        <a:cs typeface="+mn-cs"/>
      </a:defRPr>
    </a:lvl6pPr>
    <a:lvl7pPr marL="2730051" algn="l" defTabSz="910017" rtl="0" eaLnBrk="1" latinLnBrk="0" hangingPunct="1">
      <a:defRPr sz="1200" kern="1200">
        <a:solidFill>
          <a:schemeClr val="tx1"/>
        </a:solidFill>
        <a:latin typeface="+mn-lt"/>
        <a:ea typeface="+mn-ea"/>
        <a:cs typeface="+mn-cs"/>
      </a:defRPr>
    </a:lvl7pPr>
    <a:lvl8pPr marL="3184974" algn="l" defTabSz="910017" rtl="0" eaLnBrk="1" latinLnBrk="0" hangingPunct="1">
      <a:defRPr sz="1200" kern="1200">
        <a:solidFill>
          <a:schemeClr val="tx1"/>
        </a:solidFill>
        <a:latin typeface="+mn-lt"/>
        <a:ea typeface="+mn-ea"/>
        <a:cs typeface="+mn-cs"/>
      </a:defRPr>
    </a:lvl8pPr>
    <a:lvl9pPr marL="3640064" algn="l" defTabSz="91001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50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D87F8-146E-4CBC-981F-50CB23966A3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54"/>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87"/>
            <a:ext cx="6400800" cy="1753077"/>
          </a:xfrm>
        </p:spPr>
        <p:txBody>
          <a:bodyPr/>
          <a:lstStyle>
            <a:lvl1pPr marL="0" indent="0" algn="ctr">
              <a:buNone/>
              <a:defRPr/>
            </a:lvl1pPr>
            <a:lvl2pPr marL="409532" indent="0" algn="ctr">
              <a:buNone/>
              <a:defRPr/>
            </a:lvl2pPr>
            <a:lvl3pPr marL="818582" indent="0" algn="ctr">
              <a:buNone/>
              <a:defRPr/>
            </a:lvl3pPr>
            <a:lvl4pPr marL="1228595" indent="0" algn="ctr">
              <a:buNone/>
              <a:defRPr/>
            </a:lvl4pPr>
            <a:lvl5pPr marL="1637885" indent="0" algn="ctr">
              <a:buNone/>
              <a:defRPr/>
            </a:lvl5pPr>
            <a:lvl6pPr marL="2047501" indent="0" algn="ctr">
              <a:buNone/>
              <a:defRPr/>
            </a:lvl6pPr>
            <a:lvl7pPr marL="2456827" indent="0" algn="ctr">
              <a:buNone/>
              <a:defRPr/>
            </a:lvl7pPr>
            <a:lvl8pPr marL="2866424" indent="0" algn="ctr">
              <a:buNone/>
              <a:defRPr/>
            </a:lvl8pPr>
            <a:lvl9pPr marL="3275771"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88"/>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21"/>
            <a:ext cx="6400800" cy="1753077"/>
          </a:xfrm>
        </p:spPr>
        <p:txBody>
          <a:bodyPr/>
          <a:lstStyle>
            <a:lvl1pPr marL="0" indent="0" algn="ctr">
              <a:buNone/>
              <a:defRPr/>
            </a:lvl1pPr>
            <a:lvl2pPr marL="409796" indent="0" algn="ctr">
              <a:buNone/>
              <a:defRPr/>
            </a:lvl2pPr>
            <a:lvl3pPr marL="819176" indent="0" algn="ctr">
              <a:buNone/>
              <a:defRPr/>
            </a:lvl3pPr>
            <a:lvl4pPr marL="1229387" indent="0" algn="ctr">
              <a:buNone/>
              <a:defRPr/>
            </a:lvl4pPr>
            <a:lvl5pPr marL="1638974" indent="0" algn="ctr">
              <a:buNone/>
              <a:defRPr/>
            </a:lvl5pPr>
            <a:lvl6pPr marL="2048837" indent="0" algn="ctr">
              <a:buNone/>
              <a:defRPr/>
            </a:lvl6pPr>
            <a:lvl7pPr marL="2458461" indent="0" algn="ctr">
              <a:buNone/>
              <a:defRPr/>
            </a:lvl7pPr>
            <a:lvl8pPr marL="2868305" indent="0" algn="ctr">
              <a:buNone/>
              <a:defRPr/>
            </a:lvl8pPr>
            <a:lvl9pPr marL="3277949"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76"/>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09"/>
            <a:ext cx="6400800" cy="1753077"/>
          </a:xfrm>
        </p:spPr>
        <p:txBody>
          <a:bodyPr/>
          <a:lstStyle>
            <a:lvl1pPr marL="0" indent="0" algn="ctr">
              <a:buNone/>
              <a:defRPr/>
            </a:lvl1pPr>
            <a:lvl2pPr marL="409844" indent="0" algn="ctr">
              <a:buNone/>
              <a:defRPr/>
            </a:lvl2pPr>
            <a:lvl3pPr marL="819284" indent="0" algn="ctr">
              <a:buNone/>
              <a:defRPr/>
            </a:lvl3pPr>
            <a:lvl4pPr marL="1229531" indent="0" algn="ctr">
              <a:buNone/>
              <a:defRPr/>
            </a:lvl4pPr>
            <a:lvl5pPr marL="1639172" indent="0" algn="ctr">
              <a:buNone/>
              <a:defRPr/>
            </a:lvl5pPr>
            <a:lvl6pPr marL="2049080" indent="0" algn="ctr">
              <a:buNone/>
              <a:defRPr/>
            </a:lvl6pPr>
            <a:lvl7pPr marL="2458758" indent="0" algn="ctr">
              <a:buNone/>
              <a:defRPr/>
            </a:lvl7pPr>
            <a:lvl8pPr marL="2868647" indent="0" algn="ctr">
              <a:buNone/>
              <a:defRPr/>
            </a:lvl8pPr>
            <a:lvl9pPr marL="3278345"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63"/>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596"/>
            <a:ext cx="6400800" cy="1753077"/>
          </a:xfrm>
        </p:spPr>
        <p:txBody>
          <a:bodyPr/>
          <a:lstStyle>
            <a:lvl1pPr marL="0" indent="0" algn="ctr">
              <a:buNone/>
              <a:defRPr/>
            </a:lvl1pPr>
            <a:lvl2pPr marL="409896" indent="0" algn="ctr">
              <a:buNone/>
              <a:defRPr/>
            </a:lvl2pPr>
            <a:lvl3pPr marL="819401" indent="0" algn="ctr">
              <a:buNone/>
              <a:defRPr/>
            </a:lvl3pPr>
            <a:lvl4pPr marL="1229687" indent="0" algn="ctr">
              <a:buNone/>
              <a:defRPr/>
            </a:lvl4pPr>
            <a:lvl5pPr marL="1639386" indent="0" algn="ctr">
              <a:buNone/>
              <a:defRPr/>
            </a:lvl5pPr>
            <a:lvl6pPr marL="2049343" indent="0" algn="ctr">
              <a:buNone/>
              <a:defRPr/>
            </a:lvl6pPr>
            <a:lvl7pPr marL="2459079" indent="0" algn="ctr">
              <a:buNone/>
              <a:defRPr/>
            </a:lvl7pPr>
            <a:lvl8pPr marL="2869017" indent="0" algn="ctr">
              <a:buNone/>
              <a:defRPr/>
            </a:lvl8pPr>
            <a:lvl9pPr marL="3278774"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49"/>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582"/>
            <a:ext cx="6400800" cy="1753077"/>
          </a:xfrm>
        </p:spPr>
        <p:txBody>
          <a:bodyPr/>
          <a:lstStyle>
            <a:lvl1pPr marL="0" indent="0" algn="ctr">
              <a:buNone/>
              <a:defRPr/>
            </a:lvl1pPr>
            <a:lvl2pPr marL="409952" indent="0" algn="ctr">
              <a:buNone/>
              <a:defRPr/>
            </a:lvl2pPr>
            <a:lvl3pPr marL="819527" indent="0" algn="ctr">
              <a:buNone/>
              <a:defRPr/>
            </a:lvl3pPr>
            <a:lvl4pPr marL="1229855" indent="0" algn="ctr">
              <a:buNone/>
              <a:defRPr/>
            </a:lvl4pPr>
            <a:lvl5pPr marL="1639617" indent="0" algn="ctr">
              <a:buNone/>
              <a:defRPr/>
            </a:lvl5pPr>
            <a:lvl6pPr marL="2049627" indent="0" algn="ctr">
              <a:buNone/>
              <a:defRPr/>
            </a:lvl6pPr>
            <a:lvl7pPr marL="2459426" indent="0" algn="ctr">
              <a:buNone/>
              <a:defRPr/>
            </a:lvl7pPr>
            <a:lvl8pPr marL="2869417" indent="0" algn="ctr">
              <a:buNone/>
              <a:defRPr/>
            </a:lvl8pPr>
            <a:lvl9pPr marL="3279236"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34"/>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567"/>
            <a:ext cx="6400800" cy="1753077"/>
          </a:xfrm>
        </p:spPr>
        <p:txBody>
          <a:bodyPr/>
          <a:lstStyle>
            <a:lvl1pPr marL="0" indent="0" algn="ctr">
              <a:buNone/>
              <a:defRPr/>
            </a:lvl1pPr>
            <a:lvl2pPr marL="410012" indent="0" algn="ctr">
              <a:buNone/>
              <a:defRPr/>
            </a:lvl2pPr>
            <a:lvl3pPr marL="819662" indent="0" algn="ctr">
              <a:buNone/>
              <a:defRPr/>
            </a:lvl3pPr>
            <a:lvl4pPr marL="1230035" indent="0" algn="ctr">
              <a:buNone/>
              <a:defRPr/>
            </a:lvl4pPr>
            <a:lvl5pPr marL="1639865" indent="0" algn="ctr">
              <a:buNone/>
              <a:defRPr/>
            </a:lvl5pPr>
            <a:lvl6pPr marL="2049931" indent="0" algn="ctr">
              <a:buNone/>
              <a:defRPr/>
            </a:lvl6pPr>
            <a:lvl7pPr marL="2459797" indent="0" algn="ctr">
              <a:buNone/>
              <a:defRPr/>
            </a:lvl7pPr>
            <a:lvl8pPr marL="2869844" indent="0" algn="ctr">
              <a:buNone/>
              <a:defRPr/>
            </a:lvl8pPr>
            <a:lvl9pPr marL="3279731"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18"/>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551"/>
            <a:ext cx="6400800" cy="1753077"/>
          </a:xfrm>
        </p:spPr>
        <p:txBody>
          <a:bodyPr/>
          <a:lstStyle>
            <a:lvl1pPr marL="0" indent="0" algn="ctr">
              <a:buNone/>
              <a:defRPr/>
            </a:lvl1pPr>
            <a:lvl2pPr marL="410076" indent="0" algn="ctr">
              <a:buNone/>
              <a:defRPr/>
            </a:lvl2pPr>
            <a:lvl3pPr marL="819806" indent="0" algn="ctr">
              <a:buNone/>
              <a:defRPr/>
            </a:lvl3pPr>
            <a:lvl4pPr marL="1230227" indent="0" algn="ctr">
              <a:buNone/>
              <a:defRPr/>
            </a:lvl4pPr>
            <a:lvl5pPr marL="1640129" indent="0" algn="ctr">
              <a:buNone/>
              <a:defRPr/>
            </a:lvl5pPr>
            <a:lvl6pPr marL="2050255" indent="0" algn="ctr">
              <a:buNone/>
              <a:defRPr/>
            </a:lvl6pPr>
            <a:lvl7pPr marL="2460193" indent="0" algn="ctr">
              <a:buNone/>
              <a:defRPr/>
            </a:lvl7pPr>
            <a:lvl8pPr marL="2870301" indent="0" algn="ctr">
              <a:buNone/>
              <a:defRPr/>
            </a:lvl8pPr>
            <a:lvl9pPr marL="3280259"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01"/>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534"/>
            <a:ext cx="6400800" cy="1753077"/>
          </a:xfrm>
        </p:spPr>
        <p:txBody>
          <a:bodyPr/>
          <a:lstStyle>
            <a:lvl1pPr marL="0" indent="0" algn="ctr">
              <a:buNone/>
              <a:defRPr/>
            </a:lvl1pPr>
            <a:lvl2pPr marL="410144" indent="0" algn="ctr">
              <a:buNone/>
              <a:defRPr/>
            </a:lvl2pPr>
            <a:lvl3pPr marL="819959" indent="0" algn="ctr">
              <a:buNone/>
              <a:defRPr/>
            </a:lvl3pPr>
            <a:lvl4pPr marL="1230431" indent="0" algn="ctr">
              <a:buNone/>
              <a:defRPr/>
            </a:lvl4pPr>
            <a:lvl5pPr marL="1640409" indent="0" algn="ctr">
              <a:buNone/>
              <a:defRPr/>
            </a:lvl5pPr>
            <a:lvl6pPr marL="2050599" indent="0" algn="ctr">
              <a:buNone/>
              <a:defRPr/>
            </a:lvl6pPr>
            <a:lvl7pPr marL="2460614" indent="0" algn="ctr">
              <a:buNone/>
              <a:defRPr/>
            </a:lvl7pPr>
            <a:lvl8pPr marL="2870785" indent="0" algn="ctr">
              <a:buNone/>
              <a:defRPr/>
            </a:lvl8pPr>
            <a:lvl9pPr marL="328082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83"/>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516"/>
            <a:ext cx="6400800" cy="1753077"/>
          </a:xfrm>
        </p:spPr>
        <p:txBody>
          <a:bodyPr/>
          <a:lstStyle>
            <a:lvl1pPr marL="0" indent="0" algn="ctr">
              <a:buNone/>
              <a:defRPr/>
            </a:lvl1pPr>
            <a:lvl2pPr marL="410216" indent="0" algn="ctr">
              <a:buNone/>
              <a:defRPr/>
            </a:lvl2pPr>
            <a:lvl3pPr marL="820121" indent="0" algn="ctr">
              <a:buNone/>
              <a:defRPr/>
            </a:lvl3pPr>
            <a:lvl4pPr marL="1230647" indent="0" algn="ctr">
              <a:buNone/>
              <a:defRPr/>
            </a:lvl4pPr>
            <a:lvl5pPr marL="1640706" indent="0" algn="ctr">
              <a:buNone/>
              <a:defRPr/>
            </a:lvl5pPr>
            <a:lvl6pPr marL="2050963" indent="0" algn="ctr">
              <a:buNone/>
              <a:defRPr/>
            </a:lvl6pPr>
            <a:lvl7pPr marL="2461059" indent="0" algn="ctr">
              <a:buNone/>
              <a:defRPr/>
            </a:lvl7pPr>
            <a:lvl8pPr marL="2871298" indent="0" algn="ctr">
              <a:buNone/>
              <a:defRPr/>
            </a:lvl8pPr>
            <a:lvl9pPr marL="3281414"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64"/>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497"/>
            <a:ext cx="6400800" cy="1753077"/>
          </a:xfrm>
        </p:spPr>
        <p:txBody>
          <a:bodyPr/>
          <a:lstStyle>
            <a:lvl1pPr marL="0" indent="0" algn="ctr">
              <a:buNone/>
              <a:defRPr/>
            </a:lvl1pPr>
            <a:lvl2pPr marL="410292" indent="0" algn="ctr">
              <a:buNone/>
              <a:defRPr/>
            </a:lvl2pPr>
            <a:lvl3pPr marL="820292" indent="0" algn="ctr">
              <a:buNone/>
              <a:defRPr/>
            </a:lvl3pPr>
            <a:lvl4pPr marL="1230875" indent="0" algn="ctr">
              <a:buNone/>
              <a:defRPr/>
            </a:lvl4pPr>
            <a:lvl5pPr marL="1641020" indent="0" algn="ctr">
              <a:buNone/>
              <a:defRPr/>
            </a:lvl5pPr>
            <a:lvl6pPr marL="2051348" indent="0" algn="ctr">
              <a:buNone/>
              <a:defRPr/>
            </a:lvl6pPr>
            <a:lvl7pPr marL="2461530" indent="0" algn="ctr">
              <a:buNone/>
              <a:defRPr/>
            </a:lvl7pPr>
            <a:lvl8pPr marL="2871840" indent="0" algn="ctr">
              <a:buNone/>
              <a:defRPr/>
            </a:lvl8pPr>
            <a:lvl9pPr marL="3282041"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44"/>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477"/>
            <a:ext cx="6400800" cy="1753077"/>
          </a:xfrm>
        </p:spPr>
        <p:txBody>
          <a:bodyPr/>
          <a:lstStyle>
            <a:lvl1pPr marL="0" indent="0" algn="ctr">
              <a:buNone/>
              <a:defRPr/>
            </a:lvl1pPr>
            <a:lvl2pPr marL="410372" indent="0" algn="ctr">
              <a:buNone/>
              <a:defRPr/>
            </a:lvl2pPr>
            <a:lvl3pPr marL="820472" indent="0" algn="ctr">
              <a:buNone/>
              <a:defRPr/>
            </a:lvl3pPr>
            <a:lvl4pPr marL="1231115" indent="0" algn="ctr">
              <a:buNone/>
              <a:defRPr/>
            </a:lvl4pPr>
            <a:lvl5pPr marL="1641350" indent="0" algn="ctr">
              <a:buNone/>
              <a:defRPr/>
            </a:lvl5pPr>
            <a:lvl6pPr marL="2051753" indent="0" algn="ctr">
              <a:buNone/>
              <a:defRPr/>
            </a:lvl6pPr>
            <a:lvl7pPr marL="2462025" indent="0" algn="ctr">
              <a:buNone/>
              <a:defRPr/>
            </a:lvl7pPr>
            <a:lvl8pPr marL="2872409" indent="0" algn="ctr">
              <a:buNone/>
              <a:defRPr/>
            </a:lvl8pPr>
            <a:lvl9pPr marL="3282701"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51"/>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84"/>
            <a:ext cx="6400800" cy="1753077"/>
          </a:xfrm>
        </p:spPr>
        <p:txBody>
          <a:bodyPr/>
          <a:lstStyle>
            <a:lvl1pPr marL="0" indent="0" algn="ctr">
              <a:buNone/>
              <a:defRPr/>
            </a:lvl1pPr>
            <a:lvl2pPr marL="409544" indent="0" algn="ctr">
              <a:buNone/>
              <a:defRPr/>
            </a:lvl2pPr>
            <a:lvl3pPr marL="818609" indent="0" algn="ctr">
              <a:buNone/>
              <a:defRPr/>
            </a:lvl3pPr>
            <a:lvl4pPr marL="1228631" indent="0" algn="ctr">
              <a:buNone/>
              <a:defRPr/>
            </a:lvl4pPr>
            <a:lvl5pPr marL="1637934" indent="0" algn="ctr">
              <a:buNone/>
              <a:defRPr/>
            </a:lvl5pPr>
            <a:lvl6pPr marL="2047561" indent="0" algn="ctr">
              <a:buNone/>
              <a:defRPr/>
            </a:lvl6pPr>
            <a:lvl7pPr marL="2456901" indent="0" algn="ctr">
              <a:buNone/>
              <a:defRPr/>
            </a:lvl7pPr>
            <a:lvl8pPr marL="2866510" indent="0" algn="ctr">
              <a:buNone/>
              <a:defRPr/>
            </a:lvl8pPr>
            <a:lvl9pPr marL="327587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23"/>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456"/>
            <a:ext cx="6400800" cy="1753077"/>
          </a:xfrm>
        </p:spPr>
        <p:txBody>
          <a:bodyPr/>
          <a:lstStyle>
            <a:lvl1pPr marL="0" indent="0" algn="ctr">
              <a:buNone/>
              <a:defRPr/>
            </a:lvl1pPr>
            <a:lvl2pPr marL="410456" indent="0" algn="ctr">
              <a:buNone/>
              <a:defRPr/>
            </a:lvl2pPr>
            <a:lvl3pPr marL="820661" indent="0" algn="ctr">
              <a:buNone/>
              <a:defRPr/>
            </a:lvl3pPr>
            <a:lvl4pPr marL="1231367" indent="0" algn="ctr">
              <a:buNone/>
              <a:defRPr/>
            </a:lvl4pPr>
            <a:lvl5pPr marL="1641696" indent="0" algn="ctr">
              <a:buNone/>
              <a:defRPr/>
            </a:lvl5pPr>
            <a:lvl6pPr marL="2052178" indent="0" algn="ctr">
              <a:buNone/>
              <a:defRPr/>
            </a:lvl6pPr>
            <a:lvl7pPr marL="2462544" indent="0" algn="ctr">
              <a:buNone/>
              <a:defRPr/>
            </a:lvl7pPr>
            <a:lvl8pPr marL="2873008" indent="0" algn="ctr">
              <a:buNone/>
              <a:defRPr/>
            </a:lvl8pPr>
            <a:lvl9pPr marL="3283394"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01"/>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434"/>
            <a:ext cx="6400800" cy="1753077"/>
          </a:xfrm>
        </p:spPr>
        <p:txBody>
          <a:bodyPr/>
          <a:lstStyle>
            <a:lvl1pPr marL="0" indent="0" algn="ctr">
              <a:buNone/>
              <a:defRPr/>
            </a:lvl1pPr>
            <a:lvl2pPr marL="410544" indent="0" algn="ctr">
              <a:buNone/>
              <a:defRPr/>
            </a:lvl2pPr>
            <a:lvl3pPr marL="820859" indent="0" algn="ctr">
              <a:buNone/>
              <a:defRPr/>
            </a:lvl3pPr>
            <a:lvl4pPr marL="1231631" indent="0" algn="ctr">
              <a:buNone/>
              <a:defRPr/>
            </a:lvl4pPr>
            <a:lvl5pPr marL="1642059" indent="0" algn="ctr">
              <a:buNone/>
              <a:defRPr/>
            </a:lvl5pPr>
            <a:lvl6pPr marL="2052624" indent="0" algn="ctr">
              <a:buNone/>
              <a:defRPr/>
            </a:lvl6pPr>
            <a:lvl7pPr marL="2463089" indent="0" algn="ctr">
              <a:buNone/>
              <a:defRPr/>
            </a:lvl7pPr>
            <a:lvl8pPr marL="2873634" indent="0" algn="ctr">
              <a:buNone/>
              <a:defRPr/>
            </a:lvl8pPr>
            <a:lvl9pPr marL="328412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78"/>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411"/>
            <a:ext cx="6400800" cy="1753077"/>
          </a:xfrm>
        </p:spPr>
        <p:txBody>
          <a:bodyPr/>
          <a:lstStyle>
            <a:lvl1pPr marL="0" indent="0" algn="ctr">
              <a:buNone/>
              <a:defRPr/>
            </a:lvl1pPr>
            <a:lvl2pPr marL="410636" indent="0" algn="ctr">
              <a:buNone/>
              <a:defRPr/>
            </a:lvl2pPr>
            <a:lvl3pPr marL="821066" indent="0" algn="ctr">
              <a:buNone/>
              <a:defRPr/>
            </a:lvl3pPr>
            <a:lvl4pPr marL="1231907" indent="0" algn="ctr">
              <a:buNone/>
              <a:defRPr/>
            </a:lvl4pPr>
            <a:lvl5pPr marL="1642439" indent="0" algn="ctr">
              <a:buNone/>
              <a:defRPr/>
            </a:lvl5pPr>
            <a:lvl6pPr marL="2053090" indent="0" algn="ctr">
              <a:buNone/>
              <a:defRPr/>
            </a:lvl6pPr>
            <a:lvl7pPr marL="2463658" indent="0" algn="ctr">
              <a:buNone/>
              <a:defRPr/>
            </a:lvl7pPr>
            <a:lvl8pPr marL="2874290" indent="0" algn="ctr">
              <a:buNone/>
              <a:defRPr/>
            </a:lvl8pPr>
            <a:lvl9pPr marL="3284878"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04"/>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337"/>
            <a:ext cx="6400800" cy="1753077"/>
          </a:xfrm>
        </p:spPr>
        <p:txBody>
          <a:bodyPr/>
          <a:lstStyle>
            <a:lvl1pPr marL="0" indent="0" algn="ctr">
              <a:buNone/>
              <a:defRPr/>
            </a:lvl1pPr>
            <a:lvl2pPr marL="410932" indent="0" algn="ctr">
              <a:buNone/>
              <a:defRPr/>
            </a:lvl2pPr>
            <a:lvl3pPr marL="821732" indent="0" algn="ctr">
              <a:buNone/>
              <a:defRPr/>
            </a:lvl3pPr>
            <a:lvl4pPr marL="1232795" indent="0" algn="ctr">
              <a:buNone/>
              <a:defRPr/>
            </a:lvl4pPr>
            <a:lvl5pPr marL="1643659" indent="0" algn="ctr">
              <a:buNone/>
              <a:defRPr/>
            </a:lvl5pPr>
            <a:lvl6pPr marL="2054588" indent="0" algn="ctr">
              <a:buNone/>
              <a:defRPr/>
            </a:lvl6pPr>
            <a:lvl7pPr marL="2465490" indent="0" algn="ctr">
              <a:buNone/>
              <a:defRPr/>
            </a:lvl7pPr>
            <a:lvl8pPr marL="2876414" indent="0" algn="ctr">
              <a:buNone/>
              <a:defRPr/>
            </a:lvl8pPr>
            <a:lvl9pPr marL="3287319"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351"/>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84"/>
            <a:ext cx="6400800" cy="1753077"/>
          </a:xfrm>
        </p:spPr>
        <p:txBody>
          <a:bodyPr/>
          <a:lstStyle>
            <a:lvl1pPr marL="0" indent="0" algn="ctr">
              <a:buNone/>
              <a:defRPr/>
            </a:lvl1pPr>
            <a:lvl2pPr marL="411144" indent="0" algn="ctr">
              <a:buNone/>
              <a:defRPr/>
            </a:lvl2pPr>
            <a:lvl3pPr marL="822209" indent="0" algn="ctr">
              <a:buNone/>
              <a:defRPr/>
            </a:lvl3pPr>
            <a:lvl4pPr marL="1233431" indent="0" algn="ctr">
              <a:buNone/>
              <a:defRPr/>
            </a:lvl4pPr>
            <a:lvl5pPr marL="1644534" indent="0" algn="ctr">
              <a:buNone/>
              <a:defRPr/>
            </a:lvl5pPr>
            <a:lvl6pPr marL="2055672" indent="0" algn="ctr">
              <a:buNone/>
              <a:defRPr/>
            </a:lvl6pPr>
            <a:lvl7pPr marL="2466801" indent="0" algn="ctr">
              <a:buNone/>
              <a:defRPr/>
            </a:lvl7pPr>
            <a:lvl8pPr marL="2877941" indent="0" algn="ctr">
              <a:buNone/>
              <a:defRPr/>
            </a:lvl8pPr>
            <a:lvl9pPr marL="3289068"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323"/>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56"/>
            <a:ext cx="6400800" cy="1753077"/>
          </a:xfrm>
        </p:spPr>
        <p:txBody>
          <a:bodyPr/>
          <a:lstStyle>
            <a:lvl1pPr marL="0" indent="0" algn="ctr">
              <a:buNone/>
              <a:defRPr/>
            </a:lvl1pPr>
            <a:lvl2pPr marL="411256" indent="0" algn="ctr">
              <a:buNone/>
              <a:defRPr/>
            </a:lvl2pPr>
            <a:lvl3pPr marL="822461" indent="0" algn="ctr">
              <a:buNone/>
              <a:defRPr/>
            </a:lvl3pPr>
            <a:lvl4pPr marL="1233767" indent="0" algn="ctr">
              <a:buNone/>
              <a:defRPr/>
            </a:lvl4pPr>
            <a:lvl5pPr marL="1644996" indent="0" algn="ctr">
              <a:buNone/>
              <a:defRPr/>
            </a:lvl5pPr>
            <a:lvl6pPr marL="2056248" indent="0" algn="ctr">
              <a:buNone/>
              <a:defRPr/>
            </a:lvl6pPr>
            <a:lvl7pPr marL="2467494" indent="0" algn="ctr">
              <a:buNone/>
              <a:defRPr/>
            </a:lvl7pPr>
            <a:lvl8pPr marL="2878747" indent="0" algn="ctr">
              <a:buNone/>
              <a:defRPr/>
            </a:lvl8pPr>
            <a:lvl9pPr marL="3289992"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25"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2" name="Title 1"/>
          <p:cNvSpPr>
            <a:spLocks noGrp="1"/>
          </p:cNvSpPr>
          <p:nvPr>
            <p:ph type="ctrTitle"/>
          </p:nvPr>
        </p:nvSpPr>
        <p:spPr>
          <a:xfrm>
            <a:off x="685802" y="3355848"/>
            <a:ext cx="8077200" cy="1673352"/>
          </a:xfrm>
        </p:spPr>
        <p:txBody>
          <a:bodyPr vert="horz" lIns="91436" tIns="0" rIns="45716" bIns="0" rtlCol="0" anchor="t">
            <a:normAutofit/>
            <a:scene3d>
              <a:camera prst="orthographicFront"/>
              <a:lightRig rig="threePt" dir="t">
                <a:rot lat="0" lon="0" rev="4800000"/>
              </a:lightRig>
            </a:scene3d>
            <a:sp3d prstMaterial="matte">
              <a:bevelT w="50800" h="10160"/>
            </a:sp3d>
          </a:bodyPr>
          <a:lstStyle>
            <a:lvl1pPr algn="l">
              <a:defRPr sz="4700" b="1"/>
            </a:lvl1pPr>
          </a:lstStyle>
          <a:p>
            <a:r>
              <a:rPr kumimoji="0" lang="en-US" smtClean="0"/>
              <a:t>Click to edit Master title style</a:t>
            </a:r>
            <a:endParaRPr kumimoji="0" lang="en-US"/>
          </a:p>
        </p:txBody>
      </p:sp>
      <p:sp>
        <p:nvSpPr>
          <p:cNvPr id="3" name="Subtitle 2"/>
          <p:cNvSpPr>
            <a:spLocks noGrp="1"/>
          </p:cNvSpPr>
          <p:nvPr>
            <p:ph type="subTitle" idx="1"/>
          </p:nvPr>
        </p:nvSpPr>
        <p:spPr>
          <a:xfrm>
            <a:off x="685802" y="1828800"/>
            <a:ext cx="8077200" cy="1499616"/>
          </a:xfrm>
        </p:spPr>
        <p:txBody>
          <a:bodyPr lIns="118844" tIns="0" rIns="45716" bIns="0" anchor="b"/>
          <a:lstStyle>
            <a:lvl1pPr marL="0" indent="0" algn="l">
              <a:buNone/>
              <a:defRPr sz="2000">
                <a:solidFill>
                  <a:srgbClr val="FFFFFF"/>
                </a:solidFill>
              </a:defRPr>
            </a:lvl1pPr>
            <a:lvl2pPr marL="457088" indent="0" algn="ctr">
              <a:buNone/>
              <a:defRPr>
                <a:solidFill>
                  <a:schemeClr val="tx1">
                    <a:tint val="75000"/>
                  </a:schemeClr>
                </a:solidFill>
              </a:defRPr>
            </a:lvl2pPr>
            <a:lvl3pPr marL="914175" indent="0" algn="ctr">
              <a:buNone/>
              <a:defRPr>
                <a:solidFill>
                  <a:schemeClr val="tx1">
                    <a:tint val="75000"/>
                  </a:schemeClr>
                </a:solidFill>
              </a:defRPr>
            </a:lvl3pPr>
            <a:lvl4pPr marL="1371263" indent="0" algn="ctr">
              <a:buNone/>
              <a:defRPr>
                <a:solidFill>
                  <a:schemeClr val="tx1">
                    <a:tint val="75000"/>
                  </a:schemeClr>
                </a:solidFill>
              </a:defRPr>
            </a:lvl4pPr>
            <a:lvl5pPr marL="1828350" indent="0" algn="ctr">
              <a:buNone/>
              <a:defRPr>
                <a:solidFill>
                  <a:schemeClr val="tx1">
                    <a:tint val="75000"/>
                  </a:schemeClr>
                </a:solidFill>
              </a:defRPr>
            </a:lvl5pPr>
            <a:lvl6pPr marL="2285438" indent="0" algn="ctr">
              <a:buNone/>
              <a:defRPr>
                <a:solidFill>
                  <a:schemeClr val="tx1">
                    <a:tint val="75000"/>
                  </a:schemeClr>
                </a:solidFill>
              </a:defRPr>
            </a:lvl6pPr>
            <a:lvl7pPr marL="2742525" indent="0" algn="ctr">
              <a:buNone/>
              <a:defRPr>
                <a:solidFill>
                  <a:schemeClr val="tx1">
                    <a:tint val="75000"/>
                  </a:schemeClr>
                </a:solidFill>
              </a:defRPr>
            </a:lvl7pPr>
            <a:lvl8pPr marL="3199600" indent="0" algn="ctr">
              <a:buNone/>
              <a:defRPr>
                <a:solidFill>
                  <a:schemeClr val="tx1">
                    <a:tint val="75000"/>
                  </a:schemeClr>
                </a:solidFill>
              </a:defRPr>
            </a:lvl8pPr>
            <a:lvl9pPr marL="3656696" indent="0" algn="ctr">
              <a:buNone/>
              <a:defRPr>
                <a:solidFill>
                  <a:schemeClr val="tx1">
                    <a:tint val="75000"/>
                  </a:schemeClr>
                </a:solidFill>
              </a:defRPr>
            </a:lvl9pPr>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74286A9-C4B1-4888-8073-CACEA596BD98}" type="slidenum">
              <a:rPr lang="en-US" smtClean="0"/>
              <a:pPr>
                <a:defRPr/>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255202-B400-4577-8BD2-C01D41AE8A4F}"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2" name="Title 1"/>
          <p:cNvSpPr>
            <a:spLocks noGrp="1"/>
          </p:cNvSpPr>
          <p:nvPr>
            <p:ph type="title"/>
          </p:nvPr>
        </p:nvSpPr>
        <p:spPr>
          <a:xfrm>
            <a:off x="749810" y="118872"/>
            <a:ext cx="8013192" cy="1636776"/>
          </a:xfrm>
        </p:spPr>
        <p:txBody>
          <a:bodyPr vert="horz" lIns="91436" tIns="0" rIns="91436" bIns="0" rtlCol="0" anchor="b">
            <a:normAutofit/>
            <a:scene3d>
              <a:camera prst="orthographicFront"/>
              <a:lightRig rig="threePt" dir="t">
                <a:rot lat="0" lon="0" rev="4800000"/>
              </a:lightRig>
            </a:scene3d>
            <a:sp3d prstMaterial="matte">
              <a:bevelT w="50800" h="10160"/>
            </a:sp3d>
          </a:bodyPr>
          <a:lstStyle>
            <a:lvl1pPr algn="l">
              <a:defRPr sz="47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40666" y="1828800"/>
            <a:ext cx="8022336" cy="685800"/>
          </a:xfrm>
        </p:spPr>
        <p:txBody>
          <a:bodyPr lIns="146271" tIns="0" rIns="45716" bIns="0" anchor="t"/>
          <a:lstStyle>
            <a:lvl1pPr marL="0" indent="0">
              <a:buNone/>
              <a:defRPr sz="2000">
                <a:solidFill>
                  <a:srgbClr val="FFFFFF"/>
                </a:solidFill>
              </a:defRPr>
            </a:lvl1pPr>
            <a:lvl2pPr marL="457088" indent="0">
              <a:buNone/>
              <a:defRPr sz="1800">
                <a:solidFill>
                  <a:schemeClr val="tx1">
                    <a:tint val="75000"/>
                  </a:schemeClr>
                </a:solidFill>
              </a:defRPr>
            </a:lvl2pPr>
            <a:lvl3pPr marL="914175" indent="0">
              <a:buNone/>
              <a:defRPr sz="1600">
                <a:solidFill>
                  <a:schemeClr val="tx1">
                    <a:tint val="75000"/>
                  </a:schemeClr>
                </a:solidFill>
              </a:defRPr>
            </a:lvl3pPr>
            <a:lvl4pPr marL="1371263" indent="0">
              <a:buNone/>
              <a:defRPr sz="1400">
                <a:solidFill>
                  <a:schemeClr val="tx1">
                    <a:tint val="75000"/>
                  </a:schemeClr>
                </a:solidFill>
              </a:defRPr>
            </a:lvl4pPr>
            <a:lvl5pPr marL="1828350" indent="0">
              <a:buNone/>
              <a:defRPr sz="1400">
                <a:solidFill>
                  <a:schemeClr val="tx1">
                    <a:tint val="75000"/>
                  </a:schemeClr>
                </a:solidFill>
              </a:defRPr>
            </a:lvl5pPr>
            <a:lvl6pPr marL="2285438" indent="0">
              <a:buNone/>
              <a:defRPr sz="1400">
                <a:solidFill>
                  <a:schemeClr val="tx1">
                    <a:tint val="75000"/>
                  </a:schemeClr>
                </a:solidFill>
              </a:defRPr>
            </a:lvl6pPr>
            <a:lvl7pPr marL="2742525" indent="0">
              <a:buNone/>
              <a:defRPr sz="1400">
                <a:solidFill>
                  <a:schemeClr val="tx1">
                    <a:tint val="75000"/>
                  </a:schemeClr>
                </a:solidFill>
              </a:defRPr>
            </a:lvl7pPr>
            <a:lvl8pPr marL="3199600" indent="0">
              <a:buNone/>
              <a:defRPr sz="1400">
                <a:solidFill>
                  <a:schemeClr val="tx1">
                    <a:tint val="75000"/>
                  </a:schemeClr>
                </a:solidFill>
              </a:defRPr>
            </a:lvl8pPr>
            <a:lvl9pPr marL="3656696" indent="0">
              <a:buNone/>
              <a:defRPr sz="1400">
                <a:solidFill>
                  <a:schemeClr val="tx1">
                    <a:tint val="75000"/>
                  </a:schemeClr>
                </a:solidFill>
              </a:defRPr>
            </a:lvl9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36"/>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2"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44"/>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77"/>
            <a:ext cx="6400800" cy="1753077"/>
          </a:xfrm>
        </p:spPr>
        <p:txBody>
          <a:bodyPr/>
          <a:lstStyle>
            <a:lvl1pPr marL="0" indent="0" algn="ctr">
              <a:buNone/>
              <a:defRPr/>
            </a:lvl1pPr>
            <a:lvl2pPr marL="409572" indent="0" algn="ctr">
              <a:buNone/>
              <a:defRPr/>
            </a:lvl2pPr>
            <a:lvl3pPr marL="818672" indent="0" algn="ctr">
              <a:buNone/>
              <a:defRPr/>
            </a:lvl3pPr>
            <a:lvl4pPr marL="1228715" indent="0" algn="ctr">
              <a:buNone/>
              <a:defRPr/>
            </a:lvl4pPr>
            <a:lvl5pPr marL="1638050" indent="0" algn="ctr">
              <a:buNone/>
              <a:defRPr/>
            </a:lvl5pPr>
            <a:lvl6pPr marL="2047703" indent="0" algn="ctr">
              <a:buNone/>
              <a:defRPr/>
            </a:lvl6pPr>
            <a:lvl7pPr marL="2457075" indent="0" algn="ctr">
              <a:buNone/>
              <a:defRPr/>
            </a:lvl7pPr>
            <a:lvl8pPr marL="2866710" indent="0" algn="ctr">
              <a:buNone/>
              <a:defRPr/>
            </a:lvl8pPr>
            <a:lvl9pPr marL="3276101"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9012"/>
            <a:ext cx="4040188" cy="715355"/>
          </a:xfrm>
        </p:spPr>
        <p:txBody>
          <a:bodyPr lIns="146271" anchor="ctr"/>
          <a:lstStyle>
            <a:lvl1pPr marL="0" indent="0">
              <a:buNone/>
              <a:defRPr sz="2300" b="1" cap="all" baseline="0"/>
            </a:lvl1pPr>
            <a:lvl2pPr marL="457088" indent="0">
              <a:buNone/>
              <a:defRPr sz="2000" b="1"/>
            </a:lvl2pPr>
            <a:lvl3pPr marL="914175" indent="0">
              <a:buNone/>
              <a:defRPr sz="1800" b="1"/>
            </a:lvl3pPr>
            <a:lvl4pPr marL="1371263" indent="0">
              <a:buNone/>
              <a:defRPr sz="1600" b="1"/>
            </a:lvl4pPr>
            <a:lvl5pPr marL="1828350" indent="0">
              <a:buNone/>
              <a:defRPr sz="1600" b="1"/>
            </a:lvl5pPr>
            <a:lvl6pPr marL="2285438" indent="0">
              <a:buNone/>
              <a:defRPr sz="1600" b="1"/>
            </a:lvl6pPr>
            <a:lvl7pPr marL="2742525" indent="0">
              <a:buNone/>
              <a:defRPr sz="1600" b="1"/>
            </a:lvl7pPr>
            <a:lvl8pPr marL="3199600" indent="0">
              <a:buNone/>
              <a:defRPr sz="1600" b="1"/>
            </a:lvl8pPr>
            <a:lvl9pPr marL="3656696" indent="0">
              <a:buNone/>
              <a:defRPr sz="1600" b="1"/>
            </a:lvl9pPr>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50" y="1699012"/>
            <a:ext cx="4041775" cy="715355"/>
          </a:xfrm>
        </p:spPr>
        <p:txBody>
          <a:bodyPr lIns="146271" anchor="ctr"/>
          <a:lstStyle>
            <a:lvl1pPr marL="0" indent="0">
              <a:buNone/>
              <a:defRPr sz="2300" b="1" cap="all" baseline="0"/>
            </a:lvl1pPr>
            <a:lvl2pPr marL="457088" indent="0">
              <a:buNone/>
              <a:defRPr sz="2000" b="1"/>
            </a:lvl2pPr>
            <a:lvl3pPr marL="914175" indent="0">
              <a:buNone/>
              <a:defRPr sz="1800" b="1"/>
            </a:lvl3pPr>
            <a:lvl4pPr marL="1371263" indent="0">
              <a:buNone/>
              <a:defRPr sz="1600" b="1"/>
            </a:lvl4pPr>
            <a:lvl5pPr marL="1828350" indent="0">
              <a:buNone/>
              <a:defRPr sz="1600" b="1"/>
            </a:lvl5pPr>
            <a:lvl6pPr marL="2285438" indent="0">
              <a:buNone/>
              <a:defRPr sz="1600" b="1"/>
            </a:lvl6pPr>
            <a:lvl7pPr marL="2742525" indent="0">
              <a:buNone/>
              <a:defRPr sz="1600" b="1"/>
            </a:lvl7pPr>
            <a:lvl8pPr marL="3199600" indent="0">
              <a:buNone/>
              <a:defRPr sz="1600" b="1"/>
            </a:lvl8pPr>
            <a:lvl9pPr marL="3656696" indent="0">
              <a:buNone/>
              <a:defRPr sz="1600" b="1"/>
            </a:lvl9pPr>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50"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48" rIns="45716" bIns="0" rtlCol="0" anchor="b">
            <a:normAutofit/>
            <a:sp3d prstMaterial="matte"/>
          </a:bodyPr>
          <a:lstStyle>
            <a:lvl1pPr algn="l">
              <a:defRPr sz="2000" b="0"/>
            </a:lvl1pPr>
          </a:lstStyle>
          <a:p>
            <a:r>
              <a:rPr kumimoji="0" lang="en-US" smtClean="0"/>
              <a:t>Click to edit Master title style</a:t>
            </a:r>
            <a:endParaRPr kumimoji="0" lang="en-US"/>
          </a:p>
        </p:txBody>
      </p:sp>
      <p:sp>
        <p:nvSpPr>
          <p:cNvPr id="3" name="Content Placeholder 2"/>
          <p:cNvSpPr>
            <a:spLocks noGrp="1"/>
          </p:cNvSpPr>
          <p:nvPr>
            <p:ph idx="1"/>
          </p:nvPr>
        </p:nvSpPr>
        <p:spPr>
          <a:xfrm>
            <a:off x="3019379" y="1743134"/>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088" indent="0">
              <a:buNone/>
              <a:defRPr sz="1200"/>
            </a:lvl2pPr>
            <a:lvl3pPr marL="914175" indent="0">
              <a:buNone/>
              <a:defRPr sz="1000"/>
            </a:lvl3pPr>
            <a:lvl4pPr marL="1371263" indent="0">
              <a:buNone/>
              <a:defRPr sz="900"/>
            </a:lvl4pPr>
            <a:lvl5pPr marL="1828350" indent="0">
              <a:buNone/>
              <a:defRPr sz="900"/>
            </a:lvl5pPr>
            <a:lvl6pPr marL="2285438" indent="0">
              <a:buNone/>
              <a:defRPr sz="900"/>
            </a:lvl6pPr>
            <a:lvl7pPr marL="2742525" indent="0">
              <a:buNone/>
              <a:defRPr sz="900"/>
            </a:lvl7pPr>
            <a:lvl8pPr marL="3199600" indent="0">
              <a:buNone/>
              <a:defRPr sz="900"/>
            </a:lvl8pPr>
            <a:lvl9pPr marL="3656696" indent="0">
              <a:buNone/>
              <a:defRPr sz="900"/>
            </a:lvl9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48" bIns="0" anchor="b">
            <a:sp3d prstMaterial="matte"/>
          </a:bodyPr>
          <a:lstStyle>
            <a:lvl1pPr algn="l">
              <a:defRPr sz="2000" b="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9" y="1484810"/>
            <a:ext cx="6247397" cy="5373192"/>
          </a:xfrm>
          <a:solidFill>
            <a:schemeClr val="bg2">
              <a:shade val="75000"/>
            </a:schemeClr>
          </a:solidFill>
        </p:spPr>
        <p:txBody>
          <a:bodyPr/>
          <a:lstStyle>
            <a:lvl1pPr marL="0" indent="0">
              <a:buNone/>
              <a:defRPr sz="3200"/>
            </a:lvl1pPr>
            <a:lvl2pPr marL="457088" indent="0">
              <a:buNone/>
              <a:defRPr sz="2800"/>
            </a:lvl2pPr>
            <a:lvl3pPr marL="914175" indent="0">
              <a:buNone/>
              <a:defRPr sz="2400"/>
            </a:lvl3pPr>
            <a:lvl4pPr marL="1371263" indent="0">
              <a:buNone/>
              <a:defRPr sz="2000"/>
            </a:lvl4pPr>
            <a:lvl5pPr marL="1828350" indent="0">
              <a:buNone/>
              <a:defRPr sz="2000"/>
            </a:lvl5pPr>
            <a:lvl6pPr marL="2285438" indent="0">
              <a:buNone/>
              <a:defRPr sz="2000"/>
            </a:lvl6pPr>
            <a:lvl7pPr marL="2742525" indent="0">
              <a:buNone/>
              <a:defRPr sz="2000"/>
            </a:lvl7pPr>
            <a:lvl8pPr marL="3199600" indent="0">
              <a:buNone/>
              <a:defRPr sz="2000"/>
            </a:lvl8pPr>
            <a:lvl9pPr marL="3656696" indent="0">
              <a:buNone/>
              <a:defRPr sz="2000"/>
            </a:lvl9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088" indent="0">
              <a:buNone/>
              <a:defRPr sz="1200"/>
            </a:lvl2pPr>
            <a:lvl3pPr marL="914175" indent="0">
              <a:buNone/>
              <a:defRPr sz="1000"/>
            </a:lvl3pPr>
            <a:lvl4pPr marL="1371263" indent="0">
              <a:buNone/>
              <a:defRPr sz="900"/>
            </a:lvl4pPr>
            <a:lvl5pPr marL="1828350" indent="0">
              <a:buNone/>
              <a:defRPr sz="900"/>
            </a:lvl5pPr>
            <a:lvl6pPr marL="2285438" indent="0">
              <a:buNone/>
              <a:defRPr sz="900"/>
            </a:lvl6pPr>
            <a:lvl7pPr marL="2742525" indent="0">
              <a:buNone/>
              <a:defRPr sz="900"/>
            </a:lvl7pPr>
            <a:lvl8pPr marL="3199600" indent="0">
              <a:buNone/>
              <a:defRPr sz="900"/>
            </a:lvl8pPr>
            <a:lvl9pPr marL="3656696" indent="0">
              <a:buNone/>
              <a:defRPr sz="900"/>
            </a:lvl9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pPr>
              <a:defRPr/>
            </a:pPr>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pPr>
              <a:defRPr/>
            </a:pPr>
            <a:endParaRPr lang="en-US"/>
          </a:p>
        </p:txBody>
      </p:sp>
      <p:sp>
        <p:nvSpPr>
          <p:cNvPr id="7" name="Slide Number Placeholder 6"/>
          <p:cNvSpPr>
            <a:spLocks noGrp="1"/>
          </p:cNvSpPr>
          <p:nvPr>
            <p:ph type="sldNum" sz="quarter" idx="12"/>
          </p:nvPr>
        </p:nvSpPr>
        <p:spPr>
          <a:xfrm>
            <a:off x="8339328" y="1170432"/>
            <a:ext cx="733864" cy="201168"/>
          </a:xfrm>
        </p:spPr>
        <p:txBody>
          <a:bodyPr/>
          <a:lstStyle/>
          <a:p>
            <a:pPr>
              <a:defRPr/>
            </a:pPr>
            <a:fld id="{41BD9B46-8BBB-4E76-88F5-05086BE24B52}"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8" name="Rectangle 7"/>
          <p:cNvSpPr/>
          <p:nvPr/>
        </p:nvSpPr>
        <p:spPr bwMode="ltGray">
          <a:xfrm>
            <a:off x="6647712"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2" y="30480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a:xfrm>
            <a:off x="2640600" y="6377459"/>
            <a:ext cx="3836404" cy="365125"/>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1BD9B46-8BBB-4E76-88F5-05086BE24B52}" type="slidenum">
              <a:rPr lang="en-US" smtClean="0"/>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9075"/>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2"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2" y="6245228"/>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5" y="6245228"/>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8"/>
            <a:ext cx="2133600" cy="476250"/>
          </a:xfrm>
        </p:spPr>
        <p:txBody>
          <a:bodyPr/>
          <a:lstStyle>
            <a:lvl1pPr>
              <a:defRPr/>
            </a:lvl1pPr>
          </a:lstStyle>
          <a:p>
            <a:fld id="{8A0A196F-F5A4-4381-9BF0-DF627C710CE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39"/>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72"/>
            <a:ext cx="6400800" cy="1753077"/>
          </a:xfrm>
        </p:spPr>
        <p:txBody>
          <a:bodyPr/>
          <a:lstStyle>
            <a:lvl1pPr marL="0" indent="0" algn="ctr">
              <a:buNone/>
              <a:defRPr/>
            </a:lvl1pPr>
            <a:lvl2pPr marL="409592" indent="0" algn="ctr">
              <a:buNone/>
              <a:defRPr/>
            </a:lvl2pPr>
            <a:lvl3pPr marL="818717" indent="0" algn="ctr">
              <a:buNone/>
              <a:defRPr/>
            </a:lvl3pPr>
            <a:lvl4pPr marL="1228775" indent="0" algn="ctr">
              <a:buNone/>
              <a:defRPr/>
            </a:lvl4pPr>
            <a:lvl5pPr marL="1638132" indent="0" algn="ctr">
              <a:buNone/>
              <a:defRPr/>
            </a:lvl5pPr>
            <a:lvl6pPr marL="2047804" indent="0" algn="ctr">
              <a:buNone/>
              <a:defRPr/>
            </a:lvl6pPr>
            <a:lvl7pPr marL="2457198" indent="0" algn="ctr">
              <a:buNone/>
              <a:defRPr/>
            </a:lvl7pPr>
            <a:lvl8pPr marL="2866852" indent="0" algn="ctr">
              <a:buNone/>
              <a:defRPr/>
            </a:lvl8pPr>
            <a:lvl9pPr marL="3276266"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33"/>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66"/>
            <a:ext cx="6400800" cy="1753077"/>
          </a:xfrm>
        </p:spPr>
        <p:txBody>
          <a:bodyPr/>
          <a:lstStyle>
            <a:lvl1pPr marL="0" indent="0" algn="ctr">
              <a:buNone/>
              <a:defRPr/>
            </a:lvl1pPr>
            <a:lvl2pPr marL="409616" indent="0" algn="ctr">
              <a:buNone/>
              <a:defRPr/>
            </a:lvl2pPr>
            <a:lvl3pPr marL="818771" indent="0" algn="ctr">
              <a:buNone/>
              <a:defRPr/>
            </a:lvl3pPr>
            <a:lvl4pPr marL="1228847" indent="0" algn="ctr">
              <a:buNone/>
              <a:defRPr/>
            </a:lvl4pPr>
            <a:lvl5pPr marL="1638231" indent="0" algn="ctr">
              <a:buNone/>
              <a:defRPr/>
            </a:lvl5pPr>
            <a:lvl6pPr marL="2047926" indent="0" algn="ctr">
              <a:buNone/>
              <a:defRPr/>
            </a:lvl6pPr>
            <a:lvl7pPr marL="2457347" indent="0" algn="ctr">
              <a:buNone/>
              <a:defRPr/>
            </a:lvl7pPr>
            <a:lvl8pPr marL="2867023" indent="0" algn="ctr">
              <a:buNone/>
              <a:defRPr/>
            </a:lvl8pPr>
            <a:lvl9pPr marL="3276464"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26"/>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59"/>
            <a:ext cx="6400800" cy="1753077"/>
          </a:xfrm>
        </p:spPr>
        <p:txBody>
          <a:bodyPr/>
          <a:lstStyle>
            <a:lvl1pPr marL="0" indent="0" algn="ctr">
              <a:buNone/>
              <a:defRPr/>
            </a:lvl1pPr>
            <a:lvl2pPr marL="409644" indent="0" algn="ctr">
              <a:buNone/>
              <a:defRPr/>
            </a:lvl2pPr>
            <a:lvl3pPr marL="818834" indent="0" algn="ctr">
              <a:buNone/>
              <a:defRPr/>
            </a:lvl3pPr>
            <a:lvl4pPr marL="1228931" indent="0" algn="ctr">
              <a:buNone/>
              <a:defRPr/>
            </a:lvl4pPr>
            <a:lvl5pPr marL="1638347" indent="0" algn="ctr">
              <a:buNone/>
              <a:defRPr/>
            </a:lvl5pPr>
            <a:lvl6pPr marL="2048068" indent="0" algn="ctr">
              <a:buNone/>
              <a:defRPr/>
            </a:lvl6pPr>
            <a:lvl7pPr marL="2457520" indent="0" algn="ctr">
              <a:buNone/>
              <a:defRPr/>
            </a:lvl7pPr>
            <a:lvl8pPr marL="2867223" indent="0" algn="ctr">
              <a:buNone/>
              <a:defRPr/>
            </a:lvl8pPr>
            <a:lvl9pPr marL="3276695"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18"/>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51"/>
            <a:ext cx="6400800" cy="1753077"/>
          </a:xfrm>
        </p:spPr>
        <p:txBody>
          <a:bodyPr/>
          <a:lstStyle>
            <a:lvl1pPr marL="0" indent="0" algn="ctr">
              <a:buNone/>
              <a:defRPr/>
            </a:lvl1pPr>
            <a:lvl2pPr marL="409676" indent="0" algn="ctr">
              <a:buNone/>
              <a:defRPr/>
            </a:lvl2pPr>
            <a:lvl3pPr marL="818906" indent="0" algn="ctr">
              <a:buNone/>
              <a:defRPr/>
            </a:lvl3pPr>
            <a:lvl4pPr marL="1229027" indent="0" algn="ctr">
              <a:buNone/>
              <a:defRPr/>
            </a:lvl4pPr>
            <a:lvl5pPr marL="1638479" indent="0" algn="ctr">
              <a:buNone/>
              <a:defRPr/>
            </a:lvl5pPr>
            <a:lvl6pPr marL="2048230" indent="0" algn="ctr">
              <a:buNone/>
              <a:defRPr/>
            </a:lvl6pPr>
            <a:lvl7pPr marL="2457718" indent="0" algn="ctr">
              <a:buNone/>
              <a:defRPr/>
            </a:lvl7pPr>
            <a:lvl8pPr marL="2867450" indent="0" algn="ctr">
              <a:buNone/>
              <a:defRPr/>
            </a:lvl8pPr>
            <a:lvl9pPr marL="3276959"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709"/>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42"/>
            <a:ext cx="6400800" cy="1753077"/>
          </a:xfrm>
        </p:spPr>
        <p:txBody>
          <a:bodyPr/>
          <a:lstStyle>
            <a:lvl1pPr marL="0" indent="0" algn="ctr">
              <a:buNone/>
              <a:defRPr/>
            </a:lvl1pPr>
            <a:lvl2pPr marL="409712" indent="0" algn="ctr">
              <a:buNone/>
              <a:defRPr/>
            </a:lvl2pPr>
            <a:lvl3pPr marL="818987" indent="0" algn="ctr">
              <a:buNone/>
              <a:defRPr/>
            </a:lvl3pPr>
            <a:lvl4pPr marL="1229135" indent="0" algn="ctr">
              <a:buNone/>
              <a:defRPr/>
            </a:lvl4pPr>
            <a:lvl5pPr marL="1638627" indent="0" algn="ctr">
              <a:buNone/>
              <a:defRPr/>
            </a:lvl5pPr>
            <a:lvl6pPr marL="2048412" indent="0" algn="ctr">
              <a:buNone/>
              <a:defRPr/>
            </a:lvl6pPr>
            <a:lvl7pPr marL="2457941" indent="0" algn="ctr">
              <a:buNone/>
              <a:defRPr/>
            </a:lvl7pPr>
            <a:lvl8pPr marL="2867707" indent="0" algn="ctr">
              <a:buNone/>
              <a:defRPr/>
            </a:lvl8pPr>
            <a:lvl9pPr marL="3277256"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699"/>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632"/>
            <a:ext cx="6400800" cy="1753077"/>
          </a:xfrm>
        </p:spPr>
        <p:txBody>
          <a:bodyPr/>
          <a:lstStyle>
            <a:lvl1pPr marL="0" indent="0" algn="ctr">
              <a:buNone/>
              <a:defRPr/>
            </a:lvl1pPr>
            <a:lvl2pPr marL="409752" indent="0" algn="ctr">
              <a:buNone/>
              <a:defRPr/>
            </a:lvl2pPr>
            <a:lvl3pPr marL="819077" indent="0" algn="ctr">
              <a:buNone/>
              <a:defRPr/>
            </a:lvl3pPr>
            <a:lvl4pPr marL="1229255" indent="0" algn="ctr">
              <a:buNone/>
              <a:defRPr/>
            </a:lvl4pPr>
            <a:lvl5pPr marL="1638792" indent="0" algn="ctr">
              <a:buNone/>
              <a:defRPr/>
            </a:lvl5pPr>
            <a:lvl6pPr marL="2048614" indent="0" algn="ctr">
              <a:buNone/>
              <a:defRPr/>
            </a:lvl6pPr>
            <a:lvl7pPr marL="2458188" indent="0" algn="ctr">
              <a:buNone/>
              <a:defRPr/>
            </a:lvl7pPr>
            <a:lvl8pPr marL="2867991" indent="0" algn="ctr">
              <a:buNone/>
              <a:defRPr/>
            </a:lvl8pPr>
            <a:lvl9pPr marL="3277586"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4286A9-C4B1-4888-8073-CACEA596BD9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1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25.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26.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536" algn="ctr" rtl="0" fontAlgn="base">
        <a:spcBef>
          <a:spcPct val="0"/>
        </a:spcBef>
        <a:spcAft>
          <a:spcPct val="0"/>
        </a:spcAft>
        <a:defRPr sz="4000">
          <a:solidFill>
            <a:schemeClr val="tx2"/>
          </a:solidFill>
          <a:latin typeface="Times New Roman" pitchFamily="18" charset="0"/>
        </a:defRPr>
      </a:lvl6pPr>
      <a:lvl7pPr marL="818591" algn="ctr" rtl="0" fontAlgn="base">
        <a:spcBef>
          <a:spcPct val="0"/>
        </a:spcBef>
        <a:spcAft>
          <a:spcPct val="0"/>
        </a:spcAft>
        <a:defRPr sz="4000">
          <a:solidFill>
            <a:schemeClr val="tx2"/>
          </a:solidFill>
          <a:latin typeface="Times New Roman" pitchFamily="18" charset="0"/>
        </a:defRPr>
      </a:lvl7pPr>
      <a:lvl8pPr marL="1228607" algn="ctr" rtl="0" fontAlgn="base">
        <a:spcBef>
          <a:spcPct val="0"/>
        </a:spcBef>
        <a:spcAft>
          <a:spcPct val="0"/>
        </a:spcAft>
        <a:defRPr sz="4000">
          <a:solidFill>
            <a:schemeClr val="tx2"/>
          </a:solidFill>
          <a:latin typeface="Times New Roman" pitchFamily="18" charset="0"/>
        </a:defRPr>
      </a:lvl8pPr>
      <a:lvl9pPr marL="1637901" algn="ctr" rtl="0" fontAlgn="base">
        <a:spcBef>
          <a:spcPct val="0"/>
        </a:spcBef>
        <a:spcAft>
          <a:spcPct val="0"/>
        </a:spcAft>
        <a:defRPr sz="4000">
          <a:solidFill>
            <a:schemeClr val="tx2"/>
          </a:solidFill>
          <a:latin typeface="Times New Roman" pitchFamily="18" charset="0"/>
        </a:defRPr>
      </a:lvl9pPr>
    </p:titleStyle>
    <p:bodyStyle>
      <a:lvl1pPr marL="307152" indent="-307152" algn="l" rtl="0" eaLnBrk="0" fontAlgn="base" hangingPunct="0">
        <a:spcBef>
          <a:spcPct val="20000"/>
        </a:spcBef>
        <a:spcAft>
          <a:spcPct val="0"/>
        </a:spcAft>
        <a:buChar char="•"/>
        <a:defRPr sz="2900">
          <a:solidFill>
            <a:schemeClr val="tx1"/>
          </a:solidFill>
          <a:latin typeface="+mn-lt"/>
          <a:ea typeface="+mn-ea"/>
          <a:cs typeface="+mn-cs"/>
        </a:defRPr>
      </a:lvl1pPr>
      <a:lvl2pPr marL="665375" indent="-255926" algn="l" rtl="0" eaLnBrk="0" fontAlgn="base" hangingPunct="0">
        <a:spcBef>
          <a:spcPct val="20000"/>
        </a:spcBef>
        <a:spcAft>
          <a:spcPct val="0"/>
        </a:spcAft>
        <a:buChar char="–"/>
        <a:defRPr sz="2500">
          <a:solidFill>
            <a:schemeClr val="tx1"/>
          </a:solidFill>
          <a:latin typeface="+mn-lt"/>
        </a:defRPr>
      </a:lvl2pPr>
      <a:lvl3pPr marL="1023779" indent="-204768" algn="l" rtl="0" eaLnBrk="0" fontAlgn="base" hangingPunct="0">
        <a:spcBef>
          <a:spcPct val="20000"/>
        </a:spcBef>
        <a:spcAft>
          <a:spcPct val="0"/>
        </a:spcAft>
        <a:buChar char="•"/>
        <a:defRPr sz="2200">
          <a:solidFill>
            <a:schemeClr val="tx1"/>
          </a:solidFill>
          <a:latin typeface="+mn-lt"/>
        </a:defRPr>
      </a:lvl3pPr>
      <a:lvl4pPr marL="1433214" indent="-204768" algn="l" rtl="0" eaLnBrk="0" fontAlgn="base" hangingPunct="0">
        <a:spcBef>
          <a:spcPct val="20000"/>
        </a:spcBef>
        <a:spcAft>
          <a:spcPct val="0"/>
        </a:spcAft>
        <a:buChar char="–"/>
        <a:defRPr sz="1800">
          <a:solidFill>
            <a:schemeClr val="tx1"/>
          </a:solidFill>
          <a:latin typeface="+mn-lt"/>
        </a:defRPr>
      </a:lvl4pPr>
      <a:lvl5pPr marL="1842908" indent="-204768" algn="l" rtl="0" eaLnBrk="0" fontAlgn="base" hangingPunct="0">
        <a:spcBef>
          <a:spcPct val="20000"/>
        </a:spcBef>
        <a:spcAft>
          <a:spcPct val="0"/>
        </a:spcAft>
        <a:buChar char="»"/>
        <a:defRPr sz="1800">
          <a:solidFill>
            <a:schemeClr val="tx1"/>
          </a:solidFill>
          <a:latin typeface="+mn-lt"/>
        </a:defRPr>
      </a:lvl5pPr>
      <a:lvl6pPr marL="2252206" indent="-204768" algn="l" rtl="0" fontAlgn="base">
        <a:spcBef>
          <a:spcPct val="20000"/>
        </a:spcBef>
        <a:spcAft>
          <a:spcPct val="0"/>
        </a:spcAft>
        <a:buChar char="»"/>
        <a:defRPr sz="1800">
          <a:solidFill>
            <a:schemeClr val="tx1"/>
          </a:solidFill>
          <a:latin typeface="+mn-lt"/>
        </a:defRPr>
      </a:lvl6pPr>
      <a:lvl7pPr marL="2661498" indent="-204768" algn="l" rtl="0" fontAlgn="base">
        <a:spcBef>
          <a:spcPct val="20000"/>
        </a:spcBef>
        <a:spcAft>
          <a:spcPct val="0"/>
        </a:spcAft>
        <a:buChar char="»"/>
        <a:defRPr sz="1800">
          <a:solidFill>
            <a:schemeClr val="tx1"/>
          </a:solidFill>
          <a:latin typeface="+mn-lt"/>
        </a:defRPr>
      </a:lvl7pPr>
      <a:lvl8pPr marL="3071136" indent="-204768" algn="l" rtl="0" fontAlgn="base">
        <a:spcBef>
          <a:spcPct val="20000"/>
        </a:spcBef>
        <a:spcAft>
          <a:spcPct val="0"/>
        </a:spcAft>
        <a:buChar char="»"/>
        <a:defRPr sz="1800">
          <a:solidFill>
            <a:schemeClr val="tx1"/>
          </a:solidFill>
          <a:latin typeface="+mn-lt"/>
        </a:defRPr>
      </a:lvl8pPr>
      <a:lvl9pPr marL="3480622" indent="-204768"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591" rtl="0" eaLnBrk="1" latinLnBrk="0" hangingPunct="1">
        <a:defRPr sz="1600" kern="1200">
          <a:solidFill>
            <a:schemeClr val="tx1"/>
          </a:solidFill>
          <a:latin typeface="+mn-lt"/>
          <a:ea typeface="+mn-ea"/>
          <a:cs typeface="+mn-cs"/>
        </a:defRPr>
      </a:lvl1pPr>
      <a:lvl2pPr marL="409536" algn="l" defTabSz="818591" rtl="0" eaLnBrk="1" latinLnBrk="0" hangingPunct="1">
        <a:defRPr sz="1600" kern="1200">
          <a:solidFill>
            <a:schemeClr val="tx1"/>
          </a:solidFill>
          <a:latin typeface="+mn-lt"/>
          <a:ea typeface="+mn-ea"/>
          <a:cs typeface="+mn-cs"/>
        </a:defRPr>
      </a:lvl2pPr>
      <a:lvl3pPr marL="818591" algn="l" defTabSz="818591" rtl="0" eaLnBrk="1" latinLnBrk="0" hangingPunct="1">
        <a:defRPr sz="1600" kern="1200">
          <a:solidFill>
            <a:schemeClr val="tx1"/>
          </a:solidFill>
          <a:latin typeface="+mn-lt"/>
          <a:ea typeface="+mn-ea"/>
          <a:cs typeface="+mn-cs"/>
        </a:defRPr>
      </a:lvl3pPr>
      <a:lvl4pPr marL="1228607" algn="l" defTabSz="818591" rtl="0" eaLnBrk="1" latinLnBrk="0" hangingPunct="1">
        <a:defRPr sz="1600" kern="1200">
          <a:solidFill>
            <a:schemeClr val="tx1"/>
          </a:solidFill>
          <a:latin typeface="+mn-lt"/>
          <a:ea typeface="+mn-ea"/>
          <a:cs typeface="+mn-cs"/>
        </a:defRPr>
      </a:lvl4pPr>
      <a:lvl5pPr marL="1637901" algn="l" defTabSz="818591" rtl="0" eaLnBrk="1" latinLnBrk="0" hangingPunct="1">
        <a:defRPr sz="1600" kern="1200">
          <a:solidFill>
            <a:schemeClr val="tx1"/>
          </a:solidFill>
          <a:latin typeface="+mn-lt"/>
          <a:ea typeface="+mn-ea"/>
          <a:cs typeface="+mn-cs"/>
        </a:defRPr>
      </a:lvl5pPr>
      <a:lvl6pPr marL="2047521" algn="l" defTabSz="818591" rtl="0" eaLnBrk="1" latinLnBrk="0" hangingPunct="1">
        <a:defRPr sz="1600" kern="1200">
          <a:solidFill>
            <a:schemeClr val="tx1"/>
          </a:solidFill>
          <a:latin typeface="+mn-lt"/>
          <a:ea typeface="+mn-ea"/>
          <a:cs typeface="+mn-cs"/>
        </a:defRPr>
      </a:lvl6pPr>
      <a:lvl7pPr marL="2456852" algn="l" defTabSz="818591" rtl="0" eaLnBrk="1" latinLnBrk="0" hangingPunct="1">
        <a:defRPr sz="1600" kern="1200">
          <a:solidFill>
            <a:schemeClr val="tx1"/>
          </a:solidFill>
          <a:latin typeface="+mn-lt"/>
          <a:ea typeface="+mn-ea"/>
          <a:cs typeface="+mn-cs"/>
        </a:defRPr>
      </a:lvl7pPr>
      <a:lvl8pPr marL="2866452" algn="l" defTabSz="818591" rtl="0" eaLnBrk="1" latinLnBrk="0" hangingPunct="1">
        <a:defRPr sz="1600" kern="1200">
          <a:solidFill>
            <a:schemeClr val="tx1"/>
          </a:solidFill>
          <a:latin typeface="+mn-lt"/>
          <a:ea typeface="+mn-ea"/>
          <a:cs typeface="+mn-cs"/>
        </a:defRPr>
      </a:lvl8pPr>
      <a:lvl9pPr marL="3275804" algn="l" defTabSz="818591" rtl="0" eaLnBrk="1" latinLnBrk="0" hangingPunct="1">
        <a:defRPr sz="16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9"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800" algn="ctr" rtl="0" fontAlgn="base">
        <a:spcBef>
          <a:spcPct val="0"/>
        </a:spcBef>
        <a:spcAft>
          <a:spcPct val="0"/>
        </a:spcAft>
        <a:defRPr sz="4000">
          <a:solidFill>
            <a:schemeClr val="tx2"/>
          </a:solidFill>
          <a:latin typeface="Times New Roman" pitchFamily="18" charset="0"/>
        </a:defRPr>
      </a:lvl6pPr>
      <a:lvl7pPr marL="819185" algn="ctr" rtl="0" fontAlgn="base">
        <a:spcBef>
          <a:spcPct val="0"/>
        </a:spcBef>
        <a:spcAft>
          <a:spcPct val="0"/>
        </a:spcAft>
        <a:defRPr sz="4000">
          <a:solidFill>
            <a:schemeClr val="tx2"/>
          </a:solidFill>
          <a:latin typeface="Times New Roman" pitchFamily="18" charset="0"/>
        </a:defRPr>
      </a:lvl7pPr>
      <a:lvl8pPr marL="1229399" algn="ctr" rtl="0" fontAlgn="base">
        <a:spcBef>
          <a:spcPct val="0"/>
        </a:spcBef>
        <a:spcAft>
          <a:spcPct val="0"/>
        </a:spcAft>
        <a:defRPr sz="4000">
          <a:solidFill>
            <a:schemeClr val="tx2"/>
          </a:solidFill>
          <a:latin typeface="Times New Roman" pitchFamily="18" charset="0"/>
        </a:defRPr>
      </a:lvl8pPr>
      <a:lvl9pPr marL="1638990" algn="ctr" rtl="0" fontAlgn="base">
        <a:spcBef>
          <a:spcPct val="0"/>
        </a:spcBef>
        <a:spcAft>
          <a:spcPct val="0"/>
        </a:spcAft>
        <a:defRPr sz="4000">
          <a:solidFill>
            <a:schemeClr val="tx2"/>
          </a:solidFill>
          <a:latin typeface="Times New Roman" pitchFamily="18" charset="0"/>
        </a:defRPr>
      </a:lvl9pPr>
    </p:titleStyle>
    <p:bodyStyle>
      <a:lvl1pPr marL="307350" indent="-307350" algn="l" rtl="0" eaLnBrk="0" fontAlgn="base" hangingPunct="0">
        <a:spcBef>
          <a:spcPct val="20000"/>
        </a:spcBef>
        <a:spcAft>
          <a:spcPct val="0"/>
        </a:spcAft>
        <a:buChar char="•"/>
        <a:defRPr sz="2900">
          <a:solidFill>
            <a:schemeClr val="tx1"/>
          </a:solidFill>
          <a:latin typeface="+mn-lt"/>
          <a:ea typeface="+mn-ea"/>
          <a:cs typeface="+mn-cs"/>
        </a:defRPr>
      </a:lvl1pPr>
      <a:lvl2pPr marL="665820" indent="-256095" algn="l" rtl="0" eaLnBrk="0" fontAlgn="base" hangingPunct="0">
        <a:spcBef>
          <a:spcPct val="20000"/>
        </a:spcBef>
        <a:spcAft>
          <a:spcPct val="0"/>
        </a:spcAft>
        <a:buChar char="–"/>
        <a:defRPr sz="2500">
          <a:solidFill>
            <a:schemeClr val="tx1"/>
          </a:solidFill>
          <a:latin typeface="+mn-lt"/>
        </a:defRPr>
      </a:lvl2pPr>
      <a:lvl3pPr marL="1024447" indent="-204900" algn="l" rtl="0" eaLnBrk="0" fontAlgn="base" hangingPunct="0">
        <a:spcBef>
          <a:spcPct val="20000"/>
        </a:spcBef>
        <a:spcAft>
          <a:spcPct val="0"/>
        </a:spcAft>
        <a:buChar char="•"/>
        <a:defRPr sz="2200">
          <a:solidFill>
            <a:schemeClr val="tx1"/>
          </a:solidFill>
          <a:latin typeface="+mn-lt"/>
        </a:defRPr>
      </a:lvl3pPr>
      <a:lvl4pPr marL="1434147" indent="-204900" algn="l" rtl="0" eaLnBrk="0" fontAlgn="base" hangingPunct="0">
        <a:spcBef>
          <a:spcPct val="20000"/>
        </a:spcBef>
        <a:spcAft>
          <a:spcPct val="0"/>
        </a:spcAft>
        <a:buChar char="–"/>
        <a:defRPr sz="1800">
          <a:solidFill>
            <a:schemeClr val="tx1"/>
          </a:solidFill>
          <a:latin typeface="+mn-lt"/>
        </a:defRPr>
      </a:lvl4pPr>
      <a:lvl5pPr marL="1844096" indent="-204900" algn="l" rtl="0" eaLnBrk="0" fontAlgn="base" hangingPunct="0">
        <a:spcBef>
          <a:spcPct val="20000"/>
        </a:spcBef>
        <a:spcAft>
          <a:spcPct val="0"/>
        </a:spcAft>
        <a:buChar char="»"/>
        <a:defRPr sz="1800">
          <a:solidFill>
            <a:schemeClr val="tx1"/>
          </a:solidFill>
          <a:latin typeface="+mn-lt"/>
        </a:defRPr>
      </a:lvl5pPr>
      <a:lvl6pPr marL="2253691" indent="-204900" algn="l" rtl="0" fontAlgn="base">
        <a:spcBef>
          <a:spcPct val="20000"/>
        </a:spcBef>
        <a:spcAft>
          <a:spcPct val="0"/>
        </a:spcAft>
        <a:buChar char="»"/>
        <a:defRPr sz="1800">
          <a:solidFill>
            <a:schemeClr val="tx1"/>
          </a:solidFill>
          <a:latin typeface="+mn-lt"/>
        </a:defRPr>
      </a:lvl6pPr>
      <a:lvl7pPr marL="2663280" indent="-204900" algn="l" rtl="0" fontAlgn="base">
        <a:spcBef>
          <a:spcPct val="20000"/>
        </a:spcBef>
        <a:spcAft>
          <a:spcPct val="0"/>
        </a:spcAft>
        <a:buChar char="»"/>
        <a:defRPr sz="1800">
          <a:solidFill>
            <a:schemeClr val="tx1"/>
          </a:solidFill>
          <a:latin typeface="+mn-lt"/>
        </a:defRPr>
      </a:lvl7pPr>
      <a:lvl8pPr marL="3073155" indent="-204900" algn="l" rtl="0" fontAlgn="base">
        <a:spcBef>
          <a:spcPct val="20000"/>
        </a:spcBef>
        <a:spcAft>
          <a:spcPct val="0"/>
        </a:spcAft>
        <a:buChar char="»"/>
        <a:defRPr sz="1800">
          <a:solidFill>
            <a:schemeClr val="tx1"/>
          </a:solidFill>
          <a:latin typeface="+mn-lt"/>
        </a:defRPr>
      </a:lvl8pPr>
      <a:lvl9pPr marL="3482924" indent="-204900"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185" rtl="0" eaLnBrk="1" latinLnBrk="0" hangingPunct="1">
        <a:defRPr sz="1600" kern="1200">
          <a:solidFill>
            <a:schemeClr val="tx1"/>
          </a:solidFill>
          <a:latin typeface="+mn-lt"/>
          <a:ea typeface="+mn-ea"/>
          <a:cs typeface="+mn-cs"/>
        </a:defRPr>
      </a:lvl1pPr>
      <a:lvl2pPr marL="409800" algn="l" defTabSz="819185" rtl="0" eaLnBrk="1" latinLnBrk="0" hangingPunct="1">
        <a:defRPr sz="1600" kern="1200">
          <a:solidFill>
            <a:schemeClr val="tx1"/>
          </a:solidFill>
          <a:latin typeface="+mn-lt"/>
          <a:ea typeface="+mn-ea"/>
          <a:cs typeface="+mn-cs"/>
        </a:defRPr>
      </a:lvl2pPr>
      <a:lvl3pPr marL="819185" algn="l" defTabSz="819185" rtl="0" eaLnBrk="1" latinLnBrk="0" hangingPunct="1">
        <a:defRPr sz="1600" kern="1200">
          <a:solidFill>
            <a:schemeClr val="tx1"/>
          </a:solidFill>
          <a:latin typeface="+mn-lt"/>
          <a:ea typeface="+mn-ea"/>
          <a:cs typeface="+mn-cs"/>
        </a:defRPr>
      </a:lvl3pPr>
      <a:lvl4pPr marL="1229399" algn="l" defTabSz="819185" rtl="0" eaLnBrk="1" latinLnBrk="0" hangingPunct="1">
        <a:defRPr sz="1600" kern="1200">
          <a:solidFill>
            <a:schemeClr val="tx1"/>
          </a:solidFill>
          <a:latin typeface="+mn-lt"/>
          <a:ea typeface="+mn-ea"/>
          <a:cs typeface="+mn-cs"/>
        </a:defRPr>
      </a:lvl4pPr>
      <a:lvl5pPr marL="1638990" algn="l" defTabSz="819185" rtl="0" eaLnBrk="1" latinLnBrk="0" hangingPunct="1">
        <a:defRPr sz="1600" kern="1200">
          <a:solidFill>
            <a:schemeClr val="tx1"/>
          </a:solidFill>
          <a:latin typeface="+mn-lt"/>
          <a:ea typeface="+mn-ea"/>
          <a:cs typeface="+mn-cs"/>
        </a:defRPr>
      </a:lvl5pPr>
      <a:lvl6pPr marL="2048857" algn="l" defTabSz="819185" rtl="0" eaLnBrk="1" latinLnBrk="0" hangingPunct="1">
        <a:defRPr sz="1600" kern="1200">
          <a:solidFill>
            <a:schemeClr val="tx1"/>
          </a:solidFill>
          <a:latin typeface="+mn-lt"/>
          <a:ea typeface="+mn-ea"/>
          <a:cs typeface="+mn-cs"/>
        </a:defRPr>
      </a:lvl6pPr>
      <a:lvl7pPr marL="2458485" algn="l" defTabSz="819185" rtl="0" eaLnBrk="1" latinLnBrk="0" hangingPunct="1">
        <a:defRPr sz="1600" kern="1200">
          <a:solidFill>
            <a:schemeClr val="tx1"/>
          </a:solidFill>
          <a:latin typeface="+mn-lt"/>
          <a:ea typeface="+mn-ea"/>
          <a:cs typeface="+mn-cs"/>
        </a:defRPr>
      </a:lvl7pPr>
      <a:lvl8pPr marL="2868333" algn="l" defTabSz="819185" rtl="0" eaLnBrk="1" latinLnBrk="0" hangingPunct="1">
        <a:defRPr sz="1600" kern="1200">
          <a:solidFill>
            <a:schemeClr val="tx1"/>
          </a:solidFill>
          <a:latin typeface="+mn-lt"/>
          <a:ea typeface="+mn-ea"/>
          <a:cs typeface="+mn-cs"/>
        </a:defRPr>
      </a:lvl8pPr>
      <a:lvl9pPr marL="3277982" algn="l" defTabSz="819185" rtl="0" eaLnBrk="1" latinLnBrk="0" hangingPunct="1">
        <a:defRPr sz="16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848" algn="ctr" rtl="0" fontAlgn="base">
        <a:spcBef>
          <a:spcPct val="0"/>
        </a:spcBef>
        <a:spcAft>
          <a:spcPct val="0"/>
        </a:spcAft>
        <a:defRPr sz="4000">
          <a:solidFill>
            <a:schemeClr val="tx2"/>
          </a:solidFill>
          <a:latin typeface="Times New Roman" pitchFamily="18" charset="0"/>
        </a:defRPr>
      </a:lvl6pPr>
      <a:lvl7pPr marL="819293" algn="ctr" rtl="0" fontAlgn="base">
        <a:spcBef>
          <a:spcPct val="0"/>
        </a:spcBef>
        <a:spcAft>
          <a:spcPct val="0"/>
        </a:spcAft>
        <a:defRPr sz="4000">
          <a:solidFill>
            <a:schemeClr val="tx2"/>
          </a:solidFill>
          <a:latin typeface="Times New Roman" pitchFamily="18" charset="0"/>
        </a:defRPr>
      </a:lvl7pPr>
      <a:lvl8pPr marL="1229543" algn="ctr" rtl="0" fontAlgn="base">
        <a:spcBef>
          <a:spcPct val="0"/>
        </a:spcBef>
        <a:spcAft>
          <a:spcPct val="0"/>
        </a:spcAft>
        <a:defRPr sz="4000">
          <a:solidFill>
            <a:schemeClr val="tx2"/>
          </a:solidFill>
          <a:latin typeface="Times New Roman" pitchFamily="18" charset="0"/>
        </a:defRPr>
      </a:lvl8pPr>
      <a:lvl9pPr marL="1639188" algn="ctr" rtl="0" fontAlgn="base">
        <a:spcBef>
          <a:spcPct val="0"/>
        </a:spcBef>
        <a:spcAft>
          <a:spcPct val="0"/>
        </a:spcAft>
        <a:defRPr sz="4000">
          <a:solidFill>
            <a:schemeClr val="tx2"/>
          </a:solidFill>
          <a:latin typeface="Times New Roman" pitchFamily="18" charset="0"/>
        </a:defRPr>
      </a:lvl9pPr>
    </p:titleStyle>
    <p:bodyStyle>
      <a:lvl1pPr marL="307386" indent="-307386" algn="l" rtl="0" eaLnBrk="0" fontAlgn="base" hangingPunct="0">
        <a:spcBef>
          <a:spcPct val="20000"/>
        </a:spcBef>
        <a:spcAft>
          <a:spcPct val="0"/>
        </a:spcAft>
        <a:buChar char="•"/>
        <a:defRPr sz="2900">
          <a:solidFill>
            <a:schemeClr val="tx1"/>
          </a:solidFill>
          <a:latin typeface="+mn-lt"/>
          <a:ea typeface="+mn-ea"/>
          <a:cs typeface="+mn-cs"/>
        </a:defRPr>
      </a:lvl1pPr>
      <a:lvl2pPr marL="665901" indent="-256126" algn="l" rtl="0" eaLnBrk="0" fontAlgn="base" hangingPunct="0">
        <a:spcBef>
          <a:spcPct val="20000"/>
        </a:spcBef>
        <a:spcAft>
          <a:spcPct val="0"/>
        </a:spcAft>
        <a:buChar char="–"/>
        <a:defRPr sz="2500">
          <a:solidFill>
            <a:schemeClr val="tx1"/>
          </a:solidFill>
          <a:latin typeface="+mn-lt"/>
        </a:defRPr>
      </a:lvl2pPr>
      <a:lvl3pPr marL="1024569" indent="-204924" algn="l" rtl="0" eaLnBrk="0" fontAlgn="base" hangingPunct="0">
        <a:spcBef>
          <a:spcPct val="20000"/>
        </a:spcBef>
        <a:spcAft>
          <a:spcPct val="0"/>
        </a:spcAft>
        <a:buChar char="•"/>
        <a:defRPr sz="2200">
          <a:solidFill>
            <a:schemeClr val="tx1"/>
          </a:solidFill>
          <a:latin typeface="+mn-lt"/>
        </a:defRPr>
      </a:lvl3pPr>
      <a:lvl4pPr marL="1434317" indent="-204924" algn="l" rtl="0" eaLnBrk="0" fontAlgn="base" hangingPunct="0">
        <a:spcBef>
          <a:spcPct val="20000"/>
        </a:spcBef>
        <a:spcAft>
          <a:spcPct val="0"/>
        </a:spcAft>
        <a:buChar char="–"/>
        <a:defRPr sz="1800">
          <a:solidFill>
            <a:schemeClr val="tx1"/>
          </a:solidFill>
          <a:latin typeface="+mn-lt"/>
        </a:defRPr>
      </a:lvl4pPr>
      <a:lvl5pPr marL="1844312" indent="-204924" algn="l" rtl="0" eaLnBrk="0" fontAlgn="base" hangingPunct="0">
        <a:spcBef>
          <a:spcPct val="20000"/>
        </a:spcBef>
        <a:spcAft>
          <a:spcPct val="0"/>
        </a:spcAft>
        <a:buChar char="»"/>
        <a:defRPr sz="1800">
          <a:solidFill>
            <a:schemeClr val="tx1"/>
          </a:solidFill>
          <a:latin typeface="+mn-lt"/>
        </a:defRPr>
      </a:lvl5pPr>
      <a:lvl6pPr marL="2253961" indent="-204924" algn="l" rtl="0" fontAlgn="base">
        <a:spcBef>
          <a:spcPct val="20000"/>
        </a:spcBef>
        <a:spcAft>
          <a:spcPct val="0"/>
        </a:spcAft>
        <a:buChar char="»"/>
        <a:defRPr sz="1800">
          <a:solidFill>
            <a:schemeClr val="tx1"/>
          </a:solidFill>
          <a:latin typeface="+mn-lt"/>
        </a:defRPr>
      </a:lvl6pPr>
      <a:lvl7pPr marL="2663604" indent="-204924" algn="l" rtl="0" fontAlgn="base">
        <a:spcBef>
          <a:spcPct val="20000"/>
        </a:spcBef>
        <a:spcAft>
          <a:spcPct val="0"/>
        </a:spcAft>
        <a:buChar char="»"/>
        <a:defRPr sz="1800">
          <a:solidFill>
            <a:schemeClr val="tx1"/>
          </a:solidFill>
          <a:latin typeface="+mn-lt"/>
        </a:defRPr>
      </a:lvl7pPr>
      <a:lvl8pPr marL="3073523" indent="-204924" algn="l" rtl="0" fontAlgn="base">
        <a:spcBef>
          <a:spcPct val="20000"/>
        </a:spcBef>
        <a:spcAft>
          <a:spcPct val="0"/>
        </a:spcAft>
        <a:buChar char="»"/>
        <a:defRPr sz="1800">
          <a:solidFill>
            <a:schemeClr val="tx1"/>
          </a:solidFill>
          <a:latin typeface="+mn-lt"/>
        </a:defRPr>
      </a:lvl8pPr>
      <a:lvl9pPr marL="3483342" indent="-204924"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293" rtl="0" eaLnBrk="1" latinLnBrk="0" hangingPunct="1">
        <a:defRPr sz="1600" kern="1200">
          <a:solidFill>
            <a:schemeClr val="tx1"/>
          </a:solidFill>
          <a:latin typeface="+mn-lt"/>
          <a:ea typeface="+mn-ea"/>
          <a:cs typeface="+mn-cs"/>
        </a:defRPr>
      </a:lvl1pPr>
      <a:lvl2pPr marL="409848" algn="l" defTabSz="819293" rtl="0" eaLnBrk="1" latinLnBrk="0" hangingPunct="1">
        <a:defRPr sz="1600" kern="1200">
          <a:solidFill>
            <a:schemeClr val="tx1"/>
          </a:solidFill>
          <a:latin typeface="+mn-lt"/>
          <a:ea typeface="+mn-ea"/>
          <a:cs typeface="+mn-cs"/>
        </a:defRPr>
      </a:lvl2pPr>
      <a:lvl3pPr marL="819293" algn="l" defTabSz="819293" rtl="0" eaLnBrk="1" latinLnBrk="0" hangingPunct="1">
        <a:defRPr sz="1600" kern="1200">
          <a:solidFill>
            <a:schemeClr val="tx1"/>
          </a:solidFill>
          <a:latin typeface="+mn-lt"/>
          <a:ea typeface="+mn-ea"/>
          <a:cs typeface="+mn-cs"/>
        </a:defRPr>
      </a:lvl3pPr>
      <a:lvl4pPr marL="1229543" algn="l" defTabSz="819293" rtl="0" eaLnBrk="1" latinLnBrk="0" hangingPunct="1">
        <a:defRPr sz="1600" kern="1200">
          <a:solidFill>
            <a:schemeClr val="tx1"/>
          </a:solidFill>
          <a:latin typeface="+mn-lt"/>
          <a:ea typeface="+mn-ea"/>
          <a:cs typeface="+mn-cs"/>
        </a:defRPr>
      </a:lvl4pPr>
      <a:lvl5pPr marL="1639188" algn="l" defTabSz="819293" rtl="0" eaLnBrk="1" latinLnBrk="0" hangingPunct="1">
        <a:defRPr sz="1600" kern="1200">
          <a:solidFill>
            <a:schemeClr val="tx1"/>
          </a:solidFill>
          <a:latin typeface="+mn-lt"/>
          <a:ea typeface="+mn-ea"/>
          <a:cs typeface="+mn-cs"/>
        </a:defRPr>
      </a:lvl5pPr>
      <a:lvl6pPr marL="2049100" algn="l" defTabSz="819293" rtl="0" eaLnBrk="1" latinLnBrk="0" hangingPunct="1">
        <a:defRPr sz="1600" kern="1200">
          <a:solidFill>
            <a:schemeClr val="tx1"/>
          </a:solidFill>
          <a:latin typeface="+mn-lt"/>
          <a:ea typeface="+mn-ea"/>
          <a:cs typeface="+mn-cs"/>
        </a:defRPr>
      </a:lvl6pPr>
      <a:lvl7pPr marL="2458782" algn="l" defTabSz="819293" rtl="0" eaLnBrk="1" latinLnBrk="0" hangingPunct="1">
        <a:defRPr sz="1600" kern="1200">
          <a:solidFill>
            <a:schemeClr val="tx1"/>
          </a:solidFill>
          <a:latin typeface="+mn-lt"/>
          <a:ea typeface="+mn-ea"/>
          <a:cs typeface="+mn-cs"/>
        </a:defRPr>
      </a:lvl7pPr>
      <a:lvl8pPr marL="2868675" algn="l" defTabSz="819293" rtl="0" eaLnBrk="1" latinLnBrk="0" hangingPunct="1">
        <a:defRPr sz="1600" kern="1200">
          <a:solidFill>
            <a:schemeClr val="tx1"/>
          </a:solidFill>
          <a:latin typeface="+mn-lt"/>
          <a:ea typeface="+mn-ea"/>
          <a:cs typeface="+mn-cs"/>
        </a:defRPr>
      </a:lvl8pPr>
      <a:lvl9pPr marL="3278378" algn="l" defTabSz="819293" rtl="0" eaLnBrk="1" latinLnBrk="0" hangingPunct="1">
        <a:defRPr sz="16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3"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900" algn="ctr" rtl="0" fontAlgn="base">
        <a:spcBef>
          <a:spcPct val="0"/>
        </a:spcBef>
        <a:spcAft>
          <a:spcPct val="0"/>
        </a:spcAft>
        <a:defRPr sz="4000">
          <a:solidFill>
            <a:schemeClr val="tx2"/>
          </a:solidFill>
          <a:latin typeface="Times New Roman" pitchFamily="18" charset="0"/>
        </a:defRPr>
      </a:lvl6pPr>
      <a:lvl7pPr marL="819410" algn="ctr" rtl="0" fontAlgn="base">
        <a:spcBef>
          <a:spcPct val="0"/>
        </a:spcBef>
        <a:spcAft>
          <a:spcPct val="0"/>
        </a:spcAft>
        <a:defRPr sz="4000">
          <a:solidFill>
            <a:schemeClr val="tx2"/>
          </a:solidFill>
          <a:latin typeface="Times New Roman" pitchFamily="18" charset="0"/>
        </a:defRPr>
      </a:lvl7pPr>
      <a:lvl8pPr marL="1229699" algn="ctr" rtl="0" fontAlgn="base">
        <a:spcBef>
          <a:spcPct val="0"/>
        </a:spcBef>
        <a:spcAft>
          <a:spcPct val="0"/>
        </a:spcAft>
        <a:defRPr sz="4000">
          <a:solidFill>
            <a:schemeClr val="tx2"/>
          </a:solidFill>
          <a:latin typeface="Times New Roman" pitchFamily="18" charset="0"/>
        </a:defRPr>
      </a:lvl8pPr>
      <a:lvl9pPr marL="1639402" algn="ctr" rtl="0" fontAlgn="base">
        <a:spcBef>
          <a:spcPct val="0"/>
        </a:spcBef>
        <a:spcAft>
          <a:spcPct val="0"/>
        </a:spcAft>
        <a:defRPr sz="4000">
          <a:solidFill>
            <a:schemeClr val="tx2"/>
          </a:solidFill>
          <a:latin typeface="Times New Roman" pitchFamily="18" charset="0"/>
        </a:defRPr>
      </a:lvl9pPr>
    </p:titleStyle>
    <p:bodyStyle>
      <a:lvl1pPr marL="307425" indent="-307425" algn="l" rtl="0" eaLnBrk="0" fontAlgn="base" hangingPunct="0">
        <a:spcBef>
          <a:spcPct val="20000"/>
        </a:spcBef>
        <a:spcAft>
          <a:spcPct val="0"/>
        </a:spcAft>
        <a:buChar char="•"/>
        <a:defRPr sz="2900">
          <a:solidFill>
            <a:schemeClr val="tx1"/>
          </a:solidFill>
          <a:latin typeface="+mn-lt"/>
          <a:ea typeface="+mn-ea"/>
          <a:cs typeface="+mn-cs"/>
        </a:defRPr>
      </a:lvl1pPr>
      <a:lvl2pPr marL="665989" indent="-256160" algn="l" rtl="0" eaLnBrk="0" fontAlgn="base" hangingPunct="0">
        <a:spcBef>
          <a:spcPct val="20000"/>
        </a:spcBef>
        <a:spcAft>
          <a:spcPct val="0"/>
        </a:spcAft>
        <a:buChar char="–"/>
        <a:defRPr sz="2500">
          <a:solidFill>
            <a:schemeClr val="tx1"/>
          </a:solidFill>
          <a:latin typeface="+mn-lt"/>
        </a:defRPr>
      </a:lvl2pPr>
      <a:lvl3pPr marL="1024700" indent="-204950" algn="l" rtl="0" eaLnBrk="0" fontAlgn="base" hangingPunct="0">
        <a:spcBef>
          <a:spcPct val="20000"/>
        </a:spcBef>
        <a:spcAft>
          <a:spcPct val="0"/>
        </a:spcAft>
        <a:buChar char="•"/>
        <a:defRPr sz="2200">
          <a:solidFill>
            <a:schemeClr val="tx1"/>
          </a:solidFill>
          <a:latin typeface="+mn-lt"/>
        </a:defRPr>
      </a:lvl3pPr>
      <a:lvl4pPr marL="1434501" indent="-204950" algn="l" rtl="0" eaLnBrk="0" fontAlgn="base" hangingPunct="0">
        <a:spcBef>
          <a:spcPct val="20000"/>
        </a:spcBef>
        <a:spcAft>
          <a:spcPct val="0"/>
        </a:spcAft>
        <a:buChar char="–"/>
        <a:defRPr sz="1800">
          <a:solidFill>
            <a:schemeClr val="tx1"/>
          </a:solidFill>
          <a:latin typeface="+mn-lt"/>
        </a:defRPr>
      </a:lvl4pPr>
      <a:lvl5pPr marL="1844546" indent="-204950" algn="l" rtl="0" eaLnBrk="0" fontAlgn="base" hangingPunct="0">
        <a:spcBef>
          <a:spcPct val="20000"/>
        </a:spcBef>
        <a:spcAft>
          <a:spcPct val="0"/>
        </a:spcAft>
        <a:buChar char="»"/>
        <a:defRPr sz="1800">
          <a:solidFill>
            <a:schemeClr val="tx1"/>
          </a:solidFill>
          <a:latin typeface="+mn-lt"/>
        </a:defRPr>
      </a:lvl5pPr>
      <a:lvl6pPr marL="2254253" indent="-204950" algn="l" rtl="0" fontAlgn="base">
        <a:spcBef>
          <a:spcPct val="20000"/>
        </a:spcBef>
        <a:spcAft>
          <a:spcPct val="0"/>
        </a:spcAft>
        <a:buChar char="»"/>
        <a:defRPr sz="1800">
          <a:solidFill>
            <a:schemeClr val="tx1"/>
          </a:solidFill>
          <a:latin typeface="+mn-lt"/>
        </a:defRPr>
      </a:lvl6pPr>
      <a:lvl7pPr marL="2663955" indent="-204950" algn="l" rtl="0" fontAlgn="base">
        <a:spcBef>
          <a:spcPct val="20000"/>
        </a:spcBef>
        <a:spcAft>
          <a:spcPct val="0"/>
        </a:spcAft>
        <a:buChar char="»"/>
        <a:defRPr sz="1800">
          <a:solidFill>
            <a:schemeClr val="tx1"/>
          </a:solidFill>
          <a:latin typeface="+mn-lt"/>
        </a:defRPr>
      </a:lvl7pPr>
      <a:lvl8pPr marL="3073920" indent="-204950" algn="l" rtl="0" fontAlgn="base">
        <a:spcBef>
          <a:spcPct val="20000"/>
        </a:spcBef>
        <a:spcAft>
          <a:spcPct val="0"/>
        </a:spcAft>
        <a:buChar char="»"/>
        <a:defRPr sz="1800">
          <a:solidFill>
            <a:schemeClr val="tx1"/>
          </a:solidFill>
          <a:latin typeface="+mn-lt"/>
        </a:defRPr>
      </a:lvl8pPr>
      <a:lvl9pPr marL="3483796" indent="-204950"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410" rtl="0" eaLnBrk="1" latinLnBrk="0" hangingPunct="1">
        <a:defRPr sz="1600" kern="1200">
          <a:solidFill>
            <a:schemeClr val="tx1"/>
          </a:solidFill>
          <a:latin typeface="+mn-lt"/>
          <a:ea typeface="+mn-ea"/>
          <a:cs typeface="+mn-cs"/>
        </a:defRPr>
      </a:lvl1pPr>
      <a:lvl2pPr marL="409900" algn="l" defTabSz="819410" rtl="0" eaLnBrk="1" latinLnBrk="0" hangingPunct="1">
        <a:defRPr sz="1600" kern="1200">
          <a:solidFill>
            <a:schemeClr val="tx1"/>
          </a:solidFill>
          <a:latin typeface="+mn-lt"/>
          <a:ea typeface="+mn-ea"/>
          <a:cs typeface="+mn-cs"/>
        </a:defRPr>
      </a:lvl2pPr>
      <a:lvl3pPr marL="819410" algn="l" defTabSz="819410" rtl="0" eaLnBrk="1" latinLnBrk="0" hangingPunct="1">
        <a:defRPr sz="1600" kern="1200">
          <a:solidFill>
            <a:schemeClr val="tx1"/>
          </a:solidFill>
          <a:latin typeface="+mn-lt"/>
          <a:ea typeface="+mn-ea"/>
          <a:cs typeface="+mn-cs"/>
        </a:defRPr>
      </a:lvl3pPr>
      <a:lvl4pPr marL="1229699" algn="l" defTabSz="819410" rtl="0" eaLnBrk="1" latinLnBrk="0" hangingPunct="1">
        <a:defRPr sz="1600" kern="1200">
          <a:solidFill>
            <a:schemeClr val="tx1"/>
          </a:solidFill>
          <a:latin typeface="+mn-lt"/>
          <a:ea typeface="+mn-ea"/>
          <a:cs typeface="+mn-cs"/>
        </a:defRPr>
      </a:lvl4pPr>
      <a:lvl5pPr marL="1639402" algn="l" defTabSz="819410" rtl="0" eaLnBrk="1" latinLnBrk="0" hangingPunct="1">
        <a:defRPr sz="1600" kern="1200">
          <a:solidFill>
            <a:schemeClr val="tx1"/>
          </a:solidFill>
          <a:latin typeface="+mn-lt"/>
          <a:ea typeface="+mn-ea"/>
          <a:cs typeface="+mn-cs"/>
        </a:defRPr>
      </a:lvl5pPr>
      <a:lvl6pPr marL="2049364" algn="l" defTabSz="819410" rtl="0" eaLnBrk="1" latinLnBrk="0" hangingPunct="1">
        <a:defRPr sz="1600" kern="1200">
          <a:solidFill>
            <a:schemeClr val="tx1"/>
          </a:solidFill>
          <a:latin typeface="+mn-lt"/>
          <a:ea typeface="+mn-ea"/>
          <a:cs typeface="+mn-cs"/>
        </a:defRPr>
      </a:lvl6pPr>
      <a:lvl7pPr marL="2459104" algn="l" defTabSz="819410" rtl="0" eaLnBrk="1" latinLnBrk="0" hangingPunct="1">
        <a:defRPr sz="1600" kern="1200">
          <a:solidFill>
            <a:schemeClr val="tx1"/>
          </a:solidFill>
          <a:latin typeface="+mn-lt"/>
          <a:ea typeface="+mn-ea"/>
          <a:cs typeface="+mn-cs"/>
        </a:defRPr>
      </a:lvl7pPr>
      <a:lvl8pPr marL="2869046" algn="l" defTabSz="819410" rtl="0" eaLnBrk="1" latinLnBrk="0" hangingPunct="1">
        <a:defRPr sz="1600" kern="1200">
          <a:solidFill>
            <a:schemeClr val="tx1"/>
          </a:solidFill>
          <a:latin typeface="+mn-lt"/>
          <a:ea typeface="+mn-ea"/>
          <a:cs typeface="+mn-cs"/>
        </a:defRPr>
      </a:lvl8pPr>
      <a:lvl9pPr marL="3278807" algn="l" defTabSz="819410" rtl="0" eaLnBrk="1" latinLnBrk="0" hangingPunct="1">
        <a:defRPr sz="16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5"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956" algn="ctr" rtl="0" fontAlgn="base">
        <a:spcBef>
          <a:spcPct val="0"/>
        </a:spcBef>
        <a:spcAft>
          <a:spcPct val="0"/>
        </a:spcAft>
        <a:defRPr sz="4000">
          <a:solidFill>
            <a:schemeClr val="tx2"/>
          </a:solidFill>
          <a:latin typeface="Times New Roman" pitchFamily="18" charset="0"/>
        </a:defRPr>
      </a:lvl6pPr>
      <a:lvl7pPr marL="819536" algn="ctr" rtl="0" fontAlgn="base">
        <a:spcBef>
          <a:spcPct val="0"/>
        </a:spcBef>
        <a:spcAft>
          <a:spcPct val="0"/>
        </a:spcAft>
        <a:defRPr sz="4000">
          <a:solidFill>
            <a:schemeClr val="tx2"/>
          </a:solidFill>
          <a:latin typeface="Times New Roman" pitchFamily="18" charset="0"/>
        </a:defRPr>
      </a:lvl7pPr>
      <a:lvl8pPr marL="1229867" algn="ctr" rtl="0" fontAlgn="base">
        <a:spcBef>
          <a:spcPct val="0"/>
        </a:spcBef>
        <a:spcAft>
          <a:spcPct val="0"/>
        </a:spcAft>
        <a:defRPr sz="4000">
          <a:solidFill>
            <a:schemeClr val="tx2"/>
          </a:solidFill>
          <a:latin typeface="Times New Roman" pitchFamily="18" charset="0"/>
        </a:defRPr>
      </a:lvl8pPr>
      <a:lvl9pPr marL="1639634" algn="ctr" rtl="0" fontAlgn="base">
        <a:spcBef>
          <a:spcPct val="0"/>
        </a:spcBef>
        <a:spcAft>
          <a:spcPct val="0"/>
        </a:spcAft>
        <a:defRPr sz="4000">
          <a:solidFill>
            <a:schemeClr val="tx2"/>
          </a:solidFill>
          <a:latin typeface="Times New Roman" pitchFamily="18" charset="0"/>
        </a:defRPr>
      </a:lvl9pPr>
    </p:titleStyle>
    <p:bodyStyle>
      <a:lvl1pPr marL="307467" indent="-307467" algn="l" rtl="0" eaLnBrk="0" fontAlgn="base" hangingPunct="0">
        <a:spcBef>
          <a:spcPct val="20000"/>
        </a:spcBef>
        <a:spcAft>
          <a:spcPct val="0"/>
        </a:spcAft>
        <a:buChar char="•"/>
        <a:defRPr sz="2900">
          <a:solidFill>
            <a:schemeClr val="tx1"/>
          </a:solidFill>
          <a:latin typeface="+mn-lt"/>
          <a:ea typeface="+mn-ea"/>
          <a:cs typeface="+mn-cs"/>
        </a:defRPr>
      </a:lvl1pPr>
      <a:lvl2pPr marL="666084" indent="-256196" algn="l" rtl="0" eaLnBrk="0" fontAlgn="base" hangingPunct="0">
        <a:spcBef>
          <a:spcPct val="20000"/>
        </a:spcBef>
        <a:spcAft>
          <a:spcPct val="0"/>
        </a:spcAft>
        <a:buChar char="–"/>
        <a:defRPr sz="2500">
          <a:solidFill>
            <a:schemeClr val="tx1"/>
          </a:solidFill>
          <a:latin typeface="+mn-lt"/>
        </a:defRPr>
      </a:lvl2pPr>
      <a:lvl3pPr marL="1024842" indent="-204978" algn="l" rtl="0" eaLnBrk="0" fontAlgn="base" hangingPunct="0">
        <a:spcBef>
          <a:spcPct val="20000"/>
        </a:spcBef>
        <a:spcAft>
          <a:spcPct val="0"/>
        </a:spcAft>
        <a:buChar char="•"/>
        <a:defRPr sz="2200">
          <a:solidFill>
            <a:schemeClr val="tx1"/>
          </a:solidFill>
          <a:latin typeface="+mn-lt"/>
        </a:defRPr>
      </a:lvl3pPr>
      <a:lvl4pPr marL="1434699" indent="-204978" algn="l" rtl="0" eaLnBrk="0" fontAlgn="base" hangingPunct="0">
        <a:spcBef>
          <a:spcPct val="20000"/>
        </a:spcBef>
        <a:spcAft>
          <a:spcPct val="0"/>
        </a:spcAft>
        <a:buChar char="–"/>
        <a:defRPr sz="1800">
          <a:solidFill>
            <a:schemeClr val="tx1"/>
          </a:solidFill>
          <a:latin typeface="+mn-lt"/>
        </a:defRPr>
      </a:lvl4pPr>
      <a:lvl5pPr marL="1844798" indent="-204978" algn="l" rtl="0" eaLnBrk="0" fontAlgn="base" hangingPunct="0">
        <a:spcBef>
          <a:spcPct val="20000"/>
        </a:spcBef>
        <a:spcAft>
          <a:spcPct val="0"/>
        </a:spcAft>
        <a:buChar char="»"/>
        <a:defRPr sz="1800">
          <a:solidFill>
            <a:schemeClr val="tx1"/>
          </a:solidFill>
          <a:latin typeface="+mn-lt"/>
        </a:defRPr>
      </a:lvl5pPr>
      <a:lvl6pPr marL="2254568" indent="-204978" algn="l" rtl="0" fontAlgn="base">
        <a:spcBef>
          <a:spcPct val="20000"/>
        </a:spcBef>
        <a:spcAft>
          <a:spcPct val="0"/>
        </a:spcAft>
        <a:buChar char="»"/>
        <a:defRPr sz="1800">
          <a:solidFill>
            <a:schemeClr val="tx1"/>
          </a:solidFill>
          <a:latin typeface="+mn-lt"/>
        </a:defRPr>
      </a:lvl6pPr>
      <a:lvl7pPr marL="2664333" indent="-204978" algn="l" rtl="0" fontAlgn="base">
        <a:spcBef>
          <a:spcPct val="20000"/>
        </a:spcBef>
        <a:spcAft>
          <a:spcPct val="0"/>
        </a:spcAft>
        <a:buChar char="»"/>
        <a:defRPr sz="1800">
          <a:solidFill>
            <a:schemeClr val="tx1"/>
          </a:solidFill>
          <a:latin typeface="+mn-lt"/>
        </a:defRPr>
      </a:lvl7pPr>
      <a:lvl8pPr marL="3074349" indent="-204978" algn="l" rtl="0" fontAlgn="base">
        <a:spcBef>
          <a:spcPct val="20000"/>
        </a:spcBef>
        <a:spcAft>
          <a:spcPct val="0"/>
        </a:spcAft>
        <a:buChar char="»"/>
        <a:defRPr sz="1800">
          <a:solidFill>
            <a:schemeClr val="tx1"/>
          </a:solidFill>
          <a:latin typeface="+mn-lt"/>
        </a:defRPr>
      </a:lvl8pPr>
      <a:lvl9pPr marL="3484284" indent="-204978"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536" rtl="0" eaLnBrk="1" latinLnBrk="0" hangingPunct="1">
        <a:defRPr sz="1600" kern="1200">
          <a:solidFill>
            <a:schemeClr val="tx1"/>
          </a:solidFill>
          <a:latin typeface="+mn-lt"/>
          <a:ea typeface="+mn-ea"/>
          <a:cs typeface="+mn-cs"/>
        </a:defRPr>
      </a:lvl1pPr>
      <a:lvl2pPr marL="409956" algn="l" defTabSz="819536" rtl="0" eaLnBrk="1" latinLnBrk="0" hangingPunct="1">
        <a:defRPr sz="1600" kern="1200">
          <a:solidFill>
            <a:schemeClr val="tx1"/>
          </a:solidFill>
          <a:latin typeface="+mn-lt"/>
          <a:ea typeface="+mn-ea"/>
          <a:cs typeface="+mn-cs"/>
        </a:defRPr>
      </a:lvl2pPr>
      <a:lvl3pPr marL="819536" algn="l" defTabSz="819536" rtl="0" eaLnBrk="1" latinLnBrk="0" hangingPunct="1">
        <a:defRPr sz="1600" kern="1200">
          <a:solidFill>
            <a:schemeClr val="tx1"/>
          </a:solidFill>
          <a:latin typeface="+mn-lt"/>
          <a:ea typeface="+mn-ea"/>
          <a:cs typeface="+mn-cs"/>
        </a:defRPr>
      </a:lvl3pPr>
      <a:lvl4pPr marL="1229867" algn="l" defTabSz="819536" rtl="0" eaLnBrk="1" latinLnBrk="0" hangingPunct="1">
        <a:defRPr sz="1600" kern="1200">
          <a:solidFill>
            <a:schemeClr val="tx1"/>
          </a:solidFill>
          <a:latin typeface="+mn-lt"/>
          <a:ea typeface="+mn-ea"/>
          <a:cs typeface="+mn-cs"/>
        </a:defRPr>
      </a:lvl4pPr>
      <a:lvl5pPr marL="1639634" algn="l" defTabSz="819536" rtl="0" eaLnBrk="1" latinLnBrk="0" hangingPunct="1">
        <a:defRPr sz="1600" kern="1200">
          <a:solidFill>
            <a:schemeClr val="tx1"/>
          </a:solidFill>
          <a:latin typeface="+mn-lt"/>
          <a:ea typeface="+mn-ea"/>
          <a:cs typeface="+mn-cs"/>
        </a:defRPr>
      </a:lvl5pPr>
      <a:lvl6pPr marL="2049647" algn="l" defTabSz="819536" rtl="0" eaLnBrk="1" latinLnBrk="0" hangingPunct="1">
        <a:defRPr sz="1600" kern="1200">
          <a:solidFill>
            <a:schemeClr val="tx1"/>
          </a:solidFill>
          <a:latin typeface="+mn-lt"/>
          <a:ea typeface="+mn-ea"/>
          <a:cs typeface="+mn-cs"/>
        </a:defRPr>
      </a:lvl6pPr>
      <a:lvl7pPr marL="2459451" algn="l" defTabSz="819536" rtl="0" eaLnBrk="1" latinLnBrk="0" hangingPunct="1">
        <a:defRPr sz="1600" kern="1200">
          <a:solidFill>
            <a:schemeClr val="tx1"/>
          </a:solidFill>
          <a:latin typeface="+mn-lt"/>
          <a:ea typeface="+mn-ea"/>
          <a:cs typeface="+mn-cs"/>
        </a:defRPr>
      </a:lvl7pPr>
      <a:lvl8pPr marL="2869446" algn="l" defTabSz="819536" rtl="0" eaLnBrk="1" latinLnBrk="0" hangingPunct="1">
        <a:defRPr sz="1600" kern="1200">
          <a:solidFill>
            <a:schemeClr val="tx1"/>
          </a:solidFill>
          <a:latin typeface="+mn-lt"/>
          <a:ea typeface="+mn-ea"/>
          <a:cs typeface="+mn-cs"/>
        </a:defRPr>
      </a:lvl8pPr>
      <a:lvl9pPr marL="3279269" algn="l" defTabSz="819536" rtl="0" eaLnBrk="1" latinLnBrk="0" hangingPunct="1">
        <a:defRPr sz="16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7"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016" algn="ctr" rtl="0" fontAlgn="base">
        <a:spcBef>
          <a:spcPct val="0"/>
        </a:spcBef>
        <a:spcAft>
          <a:spcPct val="0"/>
        </a:spcAft>
        <a:defRPr sz="4000">
          <a:solidFill>
            <a:schemeClr val="tx2"/>
          </a:solidFill>
          <a:latin typeface="Times New Roman" pitchFamily="18" charset="0"/>
        </a:defRPr>
      </a:lvl6pPr>
      <a:lvl7pPr marL="819671" algn="ctr" rtl="0" fontAlgn="base">
        <a:spcBef>
          <a:spcPct val="0"/>
        </a:spcBef>
        <a:spcAft>
          <a:spcPct val="0"/>
        </a:spcAft>
        <a:defRPr sz="4000">
          <a:solidFill>
            <a:schemeClr val="tx2"/>
          </a:solidFill>
          <a:latin typeface="Times New Roman" pitchFamily="18" charset="0"/>
        </a:defRPr>
      </a:lvl7pPr>
      <a:lvl8pPr marL="1230047" algn="ctr" rtl="0" fontAlgn="base">
        <a:spcBef>
          <a:spcPct val="0"/>
        </a:spcBef>
        <a:spcAft>
          <a:spcPct val="0"/>
        </a:spcAft>
        <a:defRPr sz="4000">
          <a:solidFill>
            <a:schemeClr val="tx2"/>
          </a:solidFill>
          <a:latin typeface="Times New Roman" pitchFamily="18" charset="0"/>
        </a:defRPr>
      </a:lvl8pPr>
      <a:lvl9pPr marL="1639881" algn="ctr" rtl="0" fontAlgn="base">
        <a:spcBef>
          <a:spcPct val="0"/>
        </a:spcBef>
        <a:spcAft>
          <a:spcPct val="0"/>
        </a:spcAft>
        <a:defRPr sz="4000">
          <a:solidFill>
            <a:schemeClr val="tx2"/>
          </a:solidFill>
          <a:latin typeface="Times New Roman" pitchFamily="18" charset="0"/>
        </a:defRPr>
      </a:lvl9pPr>
    </p:titleStyle>
    <p:bodyStyle>
      <a:lvl1pPr marL="307512" indent="-307512" algn="l" rtl="0" eaLnBrk="0" fontAlgn="base" hangingPunct="0">
        <a:spcBef>
          <a:spcPct val="20000"/>
        </a:spcBef>
        <a:spcAft>
          <a:spcPct val="0"/>
        </a:spcAft>
        <a:buChar char="•"/>
        <a:defRPr sz="2900">
          <a:solidFill>
            <a:schemeClr val="tx1"/>
          </a:solidFill>
          <a:latin typeface="+mn-lt"/>
          <a:ea typeface="+mn-ea"/>
          <a:cs typeface="+mn-cs"/>
        </a:defRPr>
      </a:lvl1pPr>
      <a:lvl2pPr marL="666185" indent="-256234" algn="l" rtl="0" eaLnBrk="0" fontAlgn="base" hangingPunct="0">
        <a:spcBef>
          <a:spcPct val="20000"/>
        </a:spcBef>
        <a:spcAft>
          <a:spcPct val="0"/>
        </a:spcAft>
        <a:buChar char="–"/>
        <a:defRPr sz="2500">
          <a:solidFill>
            <a:schemeClr val="tx1"/>
          </a:solidFill>
          <a:latin typeface="+mn-lt"/>
        </a:defRPr>
      </a:lvl2pPr>
      <a:lvl3pPr marL="1024994" indent="-205008" algn="l" rtl="0" eaLnBrk="0" fontAlgn="base" hangingPunct="0">
        <a:spcBef>
          <a:spcPct val="20000"/>
        </a:spcBef>
        <a:spcAft>
          <a:spcPct val="0"/>
        </a:spcAft>
        <a:buChar char="•"/>
        <a:defRPr sz="2200">
          <a:solidFill>
            <a:schemeClr val="tx1"/>
          </a:solidFill>
          <a:latin typeface="+mn-lt"/>
        </a:defRPr>
      </a:lvl3pPr>
      <a:lvl4pPr marL="1434911" indent="-205008" algn="l" rtl="0" eaLnBrk="0" fontAlgn="base" hangingPunct="0">
        <a:spcBef>
          <a:spcPct val="20000"/>
        </a:spcBef>
        <a:spcAft>
          <a:spcPct val="0"/>
        </a:spcAft>
        <a:buChar char="–"/>
        <a:defRPr sz="1800">
          <a:solidFill>
            <a:schemeClr val="tx1"/>
          </a:solidFill>
          <a:latin typeface="+mn-lt"/>
        </a:defRPr>
      </a:lvl4pPr>
      <a:lvl5pPr marL="1845068" indent="-205008" algn="l" rtl="0" eaLnBrk="0" fontAlgn="base" hangingPunct="0">
        <a:spcBef>
          <a:spcPct val="20000"/>
        </a:spcBef>
        <a:spcAft>
          <a:spcPct val="0"/>
        </a:spcAft>
        <a:buChar char="»"/>
        <a:defRPr sz="1800">
          <a:solidFill>
            <a:schemeClr val="tx1"/>
          </a:solidFill>
          <a:latin typeface="+mn-lt"/>
        </a:defRPr>
      </a:lvl5pPr>
      <a:lvl6pPr marL="2254906" indent="-205008" algn="l" rtl="0" fontAlgn="base">
        <a:spcBef>
          <a:spcPct val="20000"/>
        </a:spcBef>
        <a:spcAft>
          <a:spcPct val="0"/>
        </a:spcAft>
        <a:buChar char="»"/>
        <a:defRPr sz="1800">
          <a:solidFill>
            <a:schemeClr val="tx1"/>
          </a:solidFill>
          <a:latin typeface="+mn-lt"/>
        </a:defRPr>
      </a:lvl6pPr>
      <a:lvl7pPr marL="2664738" indent="-205008" algn="l" rtl="0" fontAlgn="base">
        <a:spcBef>
          <a:spcPct val="20000"/>
        </a:spcBef>
        <a:spcAft>
          <a:spcPct val="0"/>
        </a:spcAft>
        <a:buChar char="»"/>
        <a:defRPr sz="1800">
          <a:solidFill>
            <a:schemeClr val="tx1"/>
          </a:solidFill>
          <a:latin typeface="+mn-lt"/>
        </a:defRPr>
      </a:lvl7pPr>
      <a:lvl8pPr marL="3074808" indent="-205008" algn="l" rtl="0" fontAlgn="base">
        <a:spcBef>
          <a:spcPct val="20000"/>
        </a:spcBef>
        <a:spcAft>
          <a:spcPct val="0"/>
        </a:spcAft>
        <a:buChar char="»"/>
        <a:defRPr sz="1800">
          <a:solidFill>
            <a:schemeClr val="tx1"/>
          </a:solidFill>
          <a:latin typeface="+mn-lt"/>
        </a:defRPr>
      </a:lvl8pPr>
      <a:lvl9pPr marL="3484807" indent="-205008"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671" rtl="0" eaLnBrk="1" latinLnBrk="0" hangingPunct="1">
        <a:defRPr sz="1600" kern="1200">
          <a:solidFill>
            <a:schemeClr val="tx1"/>
          </a:solidFill>
          <a:latin typeface="+mn-lt"/>
          <a:ea typeface="+mn-ea"/>
          <a:cs typeface="+mn-cs"/>
        </a:defRPr>
      </a:lvl1pPr>
      <a:lvl2pPr marL="410016" algn="l" defTabSz="819671" rtl="0" eaLnBrk="1" latinLnBrk="0" hangingPunct="1">
        <a:defRPr sz="1600" kern="1200">
          <a:solidFill>
            <a:schemeClr val="tx1"/>
          </a:solidFill>
          <a:latin typeface="+mn-lt"/>
          <a:ea typeface="+mn-ea"/>
          <a:cs typeface="+mn-cs"/>
        </a:defRPr>
      </a:lvl2pPr>
      <a:lvl3pPr marL="819671" algn="l" defTabSz="819671" rtl="0" eaLnBrk="1" latinLnBrk="0" hangingPunct="1">
        <a:defRPr sz="1600" kern="1200">
          <a:solidFill>
            <a:schemeClr val="tx1"/>
          </a:solidFill>
          <a:latin typeface="+mn-lt"/>
          <a:ea typeface="+mn-ea"/>
          <a:cs typeface="+mn-cs"/>
        </a:defRPr>
      </a:lvl3pPr>
      <a:lvl4pPr marL="1230047" algn="l" defTabSz="819671" rtl="0" eaLnBrk="1" latinLnBrk="0" hangingPunct="1">
        <a:defRPr sz="1600" kern="1200">
          <a:solidFill>
            <a:schemeClr val="tx1"/>
          </a:solidFill>
          <a:latin typeface="+mn-lt"/>
          <a:ea typeface="+mn-ea"/>
          <a:cs typeface="+mn-cs"/>
        </a:defRPr>
      </a:lvl4pPr>
      <a:lvl5pPr marL="1639881" algn="l" defTabSz="819671" rtl="0" eaLnBrk="1" latinLnBrk="0" hangingPunct="1">
        <a:defRPr sz="1600" kern="1200">
          <a:solidFill>
            <a:schemeClr val="tx1"/>
          </a:solidFill>
          <a:latin typeface="+mn-lt"/>
          <a:ea typeface="+mn-ea"/>
          <a:cs typeface="+mn-cs"/>
        </a:defRPr>
      </a:lvl5pPr>
      <a:lvl6pPr marL="2049951" algn="l" defTabSz="819671" rtl="0" eaLnBrk="1" latinLnBrk="0" hangingPunct="1">
        <a:defRPr sz="1600" kern="1200">
          <a:solidFill>
            <a:schemeClr val="tx1"/>
          </a:solidFill>
          <a:latin typeface="+mn-lt"/>
          <a:ea typeface="+mn-ea"/>
          <a:cs typeface="+mn-cs"/>
        </a:defRPr>
      </a:lvl6pPr>
      <a:lvl7pPr marL="2459822" algn="l" defTabSz="819671" rtl="0" eaLnBrk="1" latinLnBrk="0" hangingPunct="1">
        <a:defRPr sz="1600" kern="1200">
          <a:solidFill>
            <a:schemeClr val="tx1"/>
          </a:solidFill>
          <a:latin typeface="+mn-lt"/>
          <a:ea typeface="+mn-ea"/>
          <a:cs typeface="+mn-cs"/>
        </a:defRPr>
      </a:lvl7pPr>
      <a:lvl8pPr marL="2869872" algn="l" defTabSz="819671" rtl="0" eaLnBrk="1" latinLnBrk="0" hangingPunct="1">
        <a:defRPr sz="1600" kern="1200">
          <a:solidFill>
            <a:schemeClr val="tx1"/>
          </a:solidFill>
          <a:latin typeface="+mn-lt"/>
          <a:ea typeface="+mn-ea"/>
          <a:cs typeface="+mn-cs"/>
        </a:defRPr>
      </a:lvl8pPr>
      <a:lvl9pPr marL="3279764" algn="l" defTabSz="819671" rtl="0" eaLnBrk="1" latinLnBrk="0" hangingPunct="1">
        <a:defRPr sz="16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080" algn="ctr" rtl="0" fontAlgn="base">
        <a:spcBef>
          <a:spcPct val="0"/>
        </a:spcBef>
        <a:spcAft>
          <a:spcPct val="0"/>
        </a:spcAft>
        <a:defRPr sz="4000">
          <a:solidFill>
            <a:schemeClr val="tx2"/>
          </a:solidFill>
          <a:latin typeface="Times New Roman" pitchFamily="18" charset="0"/>
        </a:defRPr>
      </a:lvl6pPr>
      <a:lvl7pPr marL="819815" algn="ctr" rtl="0" fontAlgn="base">
        <a:spcBef>
          <a:spcPct val="0"/>
        </a:spcBef>
        <a:spcAft>
          <a:spcPct val="0"/>
        </a:spcAft>
        <a:defRPr sz="4000">
          <a:solidFill>
            <a:schemeClr val="tx2"/>
          </a:solidFill>
          <a:latin typeface="Times New Roman" pitchFamily="18" charset="0"/>
        </a:defRPr>
      </a:lvl7pPr>
      <a:lvl8pPr marL="1230239" algn="ctr" rtl="0" fontAlgn="base">
        <a:spcBef>
          <a:spcPct val="0"/>
        </a:spcBef>
        <a:spcAft>
          <a:spcPct val="0"/>
        </a:spcAft>
        <a:defRPr sz="4000">
          <a:solidFill>
            <a:schemeClr val="tx2"/>
          </a:solidFill>
          <a:latin typeface="Times New Roman" pitchFamily="18" charset="0"/>
        </a:defRPr>
      </a:lvl8pPr>
      <a:lvl9pPr marL="1640146" algn="ctr" rtl="0" fontAlgn="base">
        <a:spcBef>
          <a:spcPct val="0"/>
        </a:spcBef>
        <a:spcAft>
          <a:spcPct val="0"/>
        </a:spcAft>
        <a:defRPr sz="4000">
          <a:solidFill>
            <a:schemeClr val="tx2"/>
          </a:solidFill>
          <a:latin typeface="Times New Roman" pitchFamily="18" charset="0"/>
        </a:defRPr>
      </a:lvl9pPr>
    </p:titleStyle>
    <p:bodyStyle>
      <a:lvl1pPr marL="307560" indent="-307560" algn="l" rtl="0" eaLnBrk="0" fontAlgn="base" hangingPunct="0">
        <a:spcBef>
          <a:spcPct val="20000"/>
        </a:spcBef>
        <a:spcAft>
          <a:spcPct val="0"/>
        </a:spcAft>
        <a:buChar char="•"/>
        <a:defRPr sz="2900">
          <a:solidFill>
            <a:schemeClr val="tx1"/>
          </a:solidFill>
          <a:latin typeface="+mn-lt"/>
          <a:ea typeface="+mn-ea"/>
          <a:cs typeface="+mn-cs"/>
        </a:defRPr>
      </a:lvl1pPr>
      <a:lvl2pPr marL="666293" indent="-256275" algn="l" rtl="0" eaLnBrk="0" fontAlgn="base" hangingPunct="0">
        <a:spcBef>
          <a:spcPct val="20000"/>
        </a:spcBef>
        <a:spcAft>
          <a:spcPct val="0"/>
        </a:spcAft>
        <a:buChar char="–"/>
        <a:defRPr sz="2500">
          <a:solidFill>
            <a:schemeClr val="tx1"/>
          </a:solidFill>
          <a:latin typeface="+mn-lt"/>
        </a:defRPr>
      </a:lvl2pPr>
      <a:lvl3pPr marL="1025156" indent="-205040" algn="l" rtl="0" eaLnBrk="0" fontAlgn="base" hangingPunct="0">
        <a:spcBef>
          <a:spcPct val="20000"/>
        </a:spcBef>
        <a:spcAft>
          <a:spcPct val="0"/>
        </a:spcAft>
        <a:buChar char="•"/>
        <a:defRPr sz="2200">
          <a:solidFill>
            <a:schemeClr val="tx1"/>
          </a:solidFill>
          <a:latin typeface="+mn-lt"/>
        </a:defRPr>
      </a:lvl3pPr>
      <a:lvl4pPr marL="1435140" indent="-205040" algn="l" rtl="0" eaLnBrk="0" fontAlgn="base" hangingPunct="0">
        <a:spcBef>
          <a:spcPct val="20000"/>
        </a:spcBef>
        <a:spcAft>
          <a:spcPct val="0"/>
        </a:spcAft>
        <a:buChar char="–"/>
        <a:defRPr sz="1800">
          <a:solidFill>
            <a:schemeClr val="tx1"/>
          </a:solidFill>
          <a:latin typeface="+mn-lt"/>
        </a:defRPr>
      </a:lvl4pPr>
      <a:lvl5pPr marL="1845356" indent="-205040" algn="l" rtl="0" eaLnBrk="0" fontAlgn="base" hangingPunct="0">
        <a:spcBef>
          <a:spcPct val="20000"/>
        </a:spcBef>
        <a:spcAft>
          <a:spcPct val="0"/>
        </a:spcAft>
        <a:buChar char="»"/>
        <a:defRPr sz="1800">
          <a:solidFill>
            <a:schemeClr val="tx1"/>
          </a:solidFill>
          <a:latin typeface="+mn-lt"/>
        </a:defRPr>
      </a:lvl5pPr>
      <a:lvl6pPr marL="2255265" indent="-205040" algn="l" rtl="0" fontAlgn="base">
        <a:spcBef>
          <a:spcPct val="20000"/>
        </a:spcBef>
        <a:spcAft>
          <a:spcPct val="0"/>
        </a:spcAft>
        <a:buChar char="»"/>
        <a:defRPr sz="1800">
          <a:solidFill>
            <a:schemeClr val="tx1"/>
          </a:solidFill>
          <a:latin typeface="+mn-lt"/>
        </a:defRPr>
      </a:lvl6pPr>
      <a:lvl7pPr marL="2665170" indent="-205040" algn="l" rtl="0" fontAlgn="base">
        <a:spcBef>
          <a:spcPct val="20000"/>
        </a:spcBef>
        <a:spcAft>
          <a:spcPct val="0"/>
        </a:spcAft>
        <a:buChar char="»"/>
        <a:defRPr sz="1800">
          <a:solidFill>
            <a:schemeClr val="tx1"/>
          </a:solidFill>
          <a:latin typeface="+mn-lt"/>
        </a:defRPr>
      </a:lvl7pPr>
      <a:lvl8pPr marL="3075300" indent="-205040" algn="l" rtl="0" fontAlgn="base">
        <a:spcBef>
          <a:spcPct val="20000"/>
        </a:spcBef>
        <a:spcAft>
          <a:spcPct val="0"/>
        </a:spcAft>
        <a:buChar char="»"/>
        <a:defRPr sz="1800">
          <a:solidFill>
            <a:schemeClr val="tx1"/>
          </a:solidFill>
          <a:latin typeface="+mn-lt"/>
        </a:defRPr>
      </a:lvl8pPr>
      <a:lvl9pPr marL="3485365" indent="-205040"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815" rtl="0" eaLnBrk="1" latinLnBrk="0" hangingPunct="1">
        <a:defRPr sz="1600" kern="1200">
          <a:solidFill>
            <a:schemeClr val="tx1"/>
          </a:solidFill>
          <a:latin typeface="+mn-lt"/>
          <a:ea typeface="+mn-ea"/>
          <a:cs typeface="+mn-cs"/>
        </a:defRPr>
      </a:lvl1pPr>
      <a:lvl2pPr marL="410080" algn="l" defTabSz="819815" rtl="0" eaLnBrk="1" latinLnBrk="0" hangingPunct="1">
        <a:defRPr sz="1600" kern="1200">
          <a:solidFill>
            <a:schemeClr val="tx1"/>
          </a:solidFill>
          <a:latin typeface="+mn-lt"/>
          <a:ea typeface="+mn-ea"/>
          <a:cs typeface="+mn-cs"/>
        </a:defRPr>
      </a:lvl2pPr>
      <a:lvl3pPr marL="819815" algn="l" defTabSz="819815" rtl="0" eaLnBrk="1" latinLnBrk="0" hangingPunct="1">
        <a:defRPr sz="1600" kern="1200">
          <a:solidFill>
            <a:schemeClr val="tx1"/>
          </a:solidFill>
          <a:latin typeface="+mn-lt"/>
          <a:ea typeface="+mn-ea"/>
          <a:cs typeface="+mn-cs"/>
        </a:defRPr>
      </a:lvl3pPr>
      <a:lvl4pPr marL="1230239" algn="l" defTabSz="819815" rtl="0" eaLnBrk="1" latinLnBrk="0" hangingPunct="1">
        <a:defRPr sz="1600" kern="1200">
          <a:solidFill>
            <a:schemeClr val="tx1"/>
          </a:solidFill>
          <a:latin typeface="+mn-lt"/>
          <a:ea typeface="+mn-ea"/>
          <a:cs typeface="+mn-cs"/>
        </a:defRPr>
      </a:lvl4pPr>
      <a:lvl5pPr marL="1640146" algn="l" defTabSz="819815" rtl="0" eaLnBrk="1" latinLnBrk="0" hangingPunct="1">
        <a:defRPr sz="1600" kern="1200">
          <a:solidFill>
            <a:schemeClr val="tx1"/>
          </a:solidFill>
          <a:latin typeface="+mn-lt"/>
          <a:ea typeface="+mn-ea"/>
          <a:cs typeface="+mn-cs"/>
        </a:defRPr>
      </a:lvl5pPr>
      <a:lvl6pPr marL="2050275" algn="l" defTabSz="819815" rtl="0" eaLnBrk="1" latinLnBrk="0" hangingPunct="1">
        <a:defRPr sz="1600" kern="1200">
          <a:solidFill>
            <a:schemeClr val="tx1"/>
          </a:solidFill>
          <a:latin typeface="+mn-lt"/>
          <a:ea typeface="+mn-ea"/>
          <a:cs typeface="+mn-cs"/>
        </a:defRPr>
      </a:lvl6pPr>
      <a:lvl7pPr marL="2460218" algn="l" defTabSz="819815" rtl="0" eaLnBrk="1" latinLnBrk="0" hangingPunct="1">
        <a:defRPr sz="1600" kern="1200">
          <a:solidFill>
            <a:schemeClr val="tx1"/>
          </a:solidFill>
          <a:latin typeface="+mn-lt"/>
          <a:ea typeface="+mn-ea"/>
          <a:cs typeface="+mn-cs"/>
        </a:defRPr>
      </a:lvl7pPr>
      <a:lvl8pPr marL="2870329" algn="l" defTabSz="819815" rtl="0" eaLnBrk="1" latinLnBrk="0" hangingPunct="1">
        <a:defRPr sz="1600" kern="1200">
          <a:solidFill>
            <a:schemeClr val="tx1"/>
          </a:solidFill>
          <a:latin typeface="+mn-lt"/>
          <a:ea typeface="+mn-ea"/>
          <a:cs typeface="+mn-cs"/>
        </a:defRPr>
      </a:lvl8pPr>
      <a:lvl9pPr marL="3280292" algn="l" defTabSz="819815" rtl="0" eaLnBrk="1" latinLnBrk="0" hangingPunct="1">
        <a:defRPr sz="16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148" algn="ctr" rtl="0" fontAlgn="base">
        <a:spcBef>
          <a:spcPct val="0"/>
        </a:spcBef>
        <a:spcAft>
          <a:spcPct val="0"/>
        </a:spcAft>
        <a:defRPr sz="4000">
          <a:solidFill>
            <a:schemeClr val="tx2"/>
          </a:solidFill>
          <a:latin typeface="Times New Roman" pitchFamily="18" charset="0"/>
        </a:defRPr>
      </a:lvl6pPr>
      <a:lvl7pPr marL="819968" algn="ctr" rtl="0" fontAlgn="base">
        <a:spcBef>
          <a:spcPct val="0"/>
        </a:spcBef>
        <a:spcAft>
          <a:spcPct val="0"/>
        </a:spcAft>
        <a:defRPr sz="4000">
          <a:solidFill>
            <a:schemeClr val="tx2"/>
          </a:solidFill>
          <a:latin typeface="Times New Roman" pitchFamily="18" charset="0"/>
        </a:defRPr>
      </a:lvl7pPr>
      <a:lvl8pPr marL="1230443" algn="ctr" rtl="0" fontAlgn="base">
        <a:spcBef>
          <a:spcPct val="0"/>
        </a:spcBef>
        <a:spcAft>
          <a:spcPct val="0"/>
        </a:spcAft>
        <a:defRPr sz="4000">
          <a:solidFill>
            <a:schemeClr val="tx2"/>
          </a:solidFill>
          <a:latin typeface="Times New Roman" pitchFamily="18" charset="0"/>
        </a:defRPr>
      </a:lvl8pPr>
      <a:lvl9pPr marL="1640426" algn="ctr" rtl="0" fontAlgn="base">
        <a:spcBef>
          <a:spcPct val="0"/>
        </a:spcBef>
        <a:spcAft>
          <a:spcPct val="0"/>
        </a:spcAft>
        <a:defRPr sz="4000">
          <a:solidFill>
            <a:schemeClr val="tx2"/>
          </a:solidFill>
          <a:latin typeface="Times New Roman" pitchFamily="18" charset="0"/>
        </a:defRPr>
      </a:lvl9pPr>
    </p:titleStyle>
    <p:bodyStyle>
      <a:lvl1pPr marL="307611" indent="-307611" algn="l" rtl="0" eaLnBrk="0" fontAlgn="base" hangingPunct="0">
        <a:spcBef>
          <a:spcPct val="20000"/>
        </a:spcBef>
        <a:spcAft>
          <a:spcPct val="0"/>
        </a:spcAft>
        <a:buChar char="•"/>
        <a:defRPr sz="2900">
          <a:solidFill>
            <a:schemeClr val="tx1"/>
          </a:solidFill>
          <a:latin typeface="+mn-lt"/>
          <a:ea typeface="+mn-ea"/>
          <a:cs typeface="+mn-cs"/>
        </a:defRPr>
      </a:lvl1pPr>
      <a:lvl2pPr marL="666408" indent="-256319" algn="l" rtl="0" eaLnBrk="0" fontAlgn="base" hangingPunct="0">
        <a:spcBef>
          <a:spcPct val="20000"/>
        </a:spcBef>
        <a:spcAft>
          <a:spcPct val="0"/>
        </a:spcAft>
        <a:buChar char="–"/>
        <a:defRPr sz="2500">
          <a:solidFill>
            <a:schemeClr val="tx1"/>
          </a:solidFill>
          <a:latin typeface="+mn-lt"/>
        </a:defRPr>
      </a:lvl2pPr>
      <a:lvl3pPr marL="1025328" indent="-205074" algn="l" rtl="0" eaLnBrk="0" fontAlgn="base" hangingPunct="0">
        <a:spcBef>
          <a:spcPct val="20000"/>
        </a:spcBef>
        <a:spcAft>
          <a:spcPct val="0"/>
        </a:spcAft>
        <a:buChar char="•"/>
        <a:defRPr sz="2200">
          <a:solidFill>
            <a:schemeClr val="tx1"/>
          </a:solidFill>
          <a:latin typeface="+mn-lt"/>
        </a:defRPr>
      </a:lvl3pPr>
      <a:lvl4pPr marL="1435385" indent="-205074" algn="l" rtl="0" eaLnBrk="0" fontAlgn="base" hangingPunct="0">
        <a:spcBef>
          <a:spcPct val="20000"/>
        </a:spcBef>
        <a:spcAft>
          <a:spcPct val="0"/>
        </a:spcAft>
        <a:buChar char="–"/>
        <a:defRPr sz="1800">
          <a:solidFill>
            <a:schemeClr val="tx1"/>
          </a:solidFill>
          <a:latin typeface="+mn-lt"/>
        </a:defRPr>
      </a:lvl4pPr>
      <a:lvl5pPr marL="1845662" indent="-205074" algn="l" rtl="0" eaLnBrk="0" fontAlgn="base" hangingPunct="0">
        <a:spcBef>
          <a:spcPct val="20000"/>
        </a:spcBef>
        <a:spcAft>
          <a:spcPct val="0"/>
        </a:spcAft>
        <a:buChar char="»"/>
        <a:defRPr sz="1800">
          <a:solidFill>
            <a:schemeClr val="tx1"/>
          </a:solidFill>
          <a:latin typeface="+mn-lt"/>
        </a:defRPr>
      </a:lvl5pPr>
      <a:lvl6pPr marL="2255648" indent="-205074" algn="l" rtl="0" fontAlgn="base">
        <a:spcBef>
          <a:spcPct val="20000"/>
        </a:spcBef>
        <a:spcAft>
          <a:spcPct val="0"/>
        </a:spcAft>
        <a:buChar char="»"/>
        <a:defRPr sz="1800">
          <a:solidFill>
            <a:schemeClr val="tx1"/>
          </a:solidFill>
          <a:latin typeface="+mn-lt"/>
        </a:defRPr>
      </a:lvl6pPr>
      <a:lvl7pPr marL="2665629" indent="-205074" algn="l" rtl="0" fontAlgn="base">
        <a:spcBef>
          <a:spcPct val="20000"/>
        </a:spcBef>
        <a:spcAft>
          <a:spcPct val="0"/>
        </a:spcAft>
        <a:buChar char="»"/>
        <a:defRPr sz="1800">
          <a:solidFill>
            <a:schemeClr val="tx1"/>
          </a:solidFill>
          <a:latin typeface="+mn-lt"/>
        </a:defRPr>
      </a:lvl7pPr>
      <a:lvl8pPr marL="3075824" indent="-205074" algn="l" rtl="0" fontAlgn="base">
        <a:spcBef>
          <a:spcPct val="20000"/>
        </a:spcBef>
        <a:spcAft>
          <a:spcPct val="0"/>
        </a:spcAft>
        <a:buChar char="»"/>
        <a:defRPr sz="1800">
          <a:solidFill>
            <a:schemeClr val="tx1"/>
          </a:solidFill>
          <a:latin typeface="+mn-lt"/>
        </a:defRPr>
      </a:lvl8pPr>
      <a:lvl9pPr marL="3485958" indent="-205074"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968" rtl="0" eaLnBrk="1" latinLnBrk="0" hangingPunct="1">
        <a:defRPr sz="1600" kern="1200">
          <a:solidFill>
            <a:schemeClr val="tx1"/>
          </a:solidFill>
          <a:latin typeface="+mn-lt"/>
          <a:ea typeface="+mn-ea"/>
          <a:cs typeface="+mn-cs"/>
        </a:defRPr>
      </a:lvl1pPr>
      <a:lvl2pPr marL="410148" algn="l" defTabSz="819968" rtl="0" eaLnBrk="1" latinLnBrk="0" hangingPunct="1">
        <a:defRPr sz="1600" kern="1200">
          <a:solidFill>
            <a:schemeClr val="tx1"/>
          </a:solidFill>
          <a:latin typeface="+mn-lt"/>
          <a:ea typeface="+mn-ea"/>
          <a:cs typeface="+mn-cs"/>
        </a:defRPr>
      </a:lvl2pPr>
      <a:lvl3pPr marL="819968" algn="l" defTabSz="819968" rtl="0" eaLnBrk="1" latinLnBrk="0" hangingPunct="1">
        <a:defRPr sz="1600" kern="1200">
          <a:solidFill>
            <a:schemeClr val="tx1"/>
          </a:solidFill>
          <a:latin typeface="+mn-lt"/>
          <a:ea typeface="+mn-ea"/>
          <a:cs typeface="+mn-cs"/>
        </a:defRPr>
      </a:lvl3pPr>
      <a:lvl4pPr marL="1230443" algn="l" defTabSz="819968" rtl="0" eaLnBrk="1" latinLnBrk="0" hangingPunct="1">
        <a:defRPr sz="1600" kern="1200">
          <a:solidFill>
            <a:schemeClr val="tx1"/>
          </a:solidFill>
          <a:latin typeface="+mn-lt"/>
          <a:ea typeface="+mn-ea"/>
          <a:cs typeface="+mn-cs"/>
        </a:defRPr>
      </a:lvl4pPr>
      <a:lvl5pPr marL="1640426" algn="l" defTabSz="819968" rtl="0" eaLnBrk="1" latinLnBrk="0" hangingPunct="1">
        <a:defRPr sz="1600" kern="1200">
          <a:solidFill>
            <a:schemeClr val="tx1"/>
          </a:solidFill>
          <a:latin typeface="+mn-lt"/>
          <a:ea typeface="+mn-ea"/>
          <a:cs typeface="+mn-cs"/>
        </a:defRPr>
      </a:lvl5pPr>
      <a:lvl6pPr marL="2050619" algn="l" defTabSz="819968" rtl="0" eaLnBrk="1" latinLnBrk="0" hangingPunct="1">
        <a:defRPr sz="1600" kern="1200">
          <a:solidFill>
            <a:schemeClr val="tx1"/>
          </a:solidFill>
          <a:latin typeface="+mn-lt"/>
          <a:ea typeface="+mn-ea"/>
          <a:cs typeface="+mn-cs"/>
        </a:defRPr>
      </a:lvl6pPr>
      <a:lvl7pPr marL="2460639" algn="l" defTabSz="819968" rtl="0" eaLnBrk="1" latinLnBrk="0" hangingPunct="1">
        <a:defRPr sz="1600" kern="1200">
          <a:solidFill>
            <a:schemeClr val="tx1"/>
          </a:solidFill>
          <a:latin typeface="+mn-lt"/>
          <a:ea typeface="+mn-ea"/>
          <a:cs typeface="+mn-cs"/>
        </a:defRPr>
      </a:lvl7pPr>
      <a:lvl8pPr marL="2870814" algn="l" defTabSz="819968" rtl="0" eaLnBrk="1" latinLnBrk="0" hangingPunct="1">
        <a:defRPr sz="1600" kern="1200">
          <a:solidFill>
            <a:schemeClr val="tx1"/>
          </a:solidFill>
          <a:latin typeface="+mn-lt"/>
          <a:ea typeface="+mn-ea"/>
          <a:cs typeface="+mn-cs"/>
        </a:defRPr>
      </a:lvl8pPr>
      <a:lvl9pPr marL="3280853" algn="l" defTabSz="819968" rtl="0" eaLnBrk="1" latinLnBrk="0" hangingPunct="1">
        <a:defRPr sz="16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3"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220" algn="ctr" rtl="0" fontAlgn="base">
        <a:spcBef>
          <a:spcPct val="0"/>
        </a:spcBef>
        <a:spcAft>
          <a:spcPct val="0"/>
        </a:spcAft>
        <a:defRPr sz="4000">
          <a:solidFill>
            <a:schemeClr val="tx2"/>
          </a:solidFill>
          <a:latin typeface="Times New Roman" pitchFamily="18" charset="0"/>
        </a:defRPr>
      </a:lvl6pPr>
      <a:lvl7pPr marL="820130" algn="ctr" rtl="0" fontAlgn="base">
        <a:spcBef>
          <a:spcPct val="0"/>
        </a:spcBef>
        <a:spcAft>
          <a:spcPct val="0"/>
        </a:spcAft>
        <a:defRPr sz="4000">
          <a:solidFill>
            <a:schemeClr val="tx2"/>
          </a:solidFill>
          <a:latin typeface="Times New Roman" pitchFamily="18" charset="0"/>
        </a:defRPr>
      </a:lvl7pPr>
      <a:lvl8pPr marL="1230659" algn="ctr" rtl="0" fontAlgn="base">
        <a:spcBef>
          <a:spcPct val="0"/>
        </a:spcBef>
        <a:spcAft>
          <a:spcPct val="0"/>
        </a:spcAft>
        <a:defRPr sz="4000">
          <a:solidFill>
            <a:schemeClr val="tx2"/>
          </a:solidFill>
          <a:latin typeface="Times New Roman" pitchFamily="18" charset="0"/>
        </a:defRPr>
      </a:lvl8pPr>
      <a:lvl9pPr marL="1640723" algn="ctr" rtl="0" fontAlgn="base">
        <a:spcBef>
          <a:spcPct val="0"/>
        </a:spcBef>
        <a:spcAft>
          <a:spcPct val="0"/>
        </a:spcAft>
        <a:defRPr sz="4000">
          <a:solidFill>
            <a:schemeClr val="tx2"/>
          </a:solidFill>
          <a:latin typeface="Times New Roman" pitchFamily="18" charset="0"/>
        </a:defRPr>
      </a:lvl9pPr>
    </p:titleStyle>
    <p:bodyStyle>
      <a:lvl1pPr marL="307665" indent="-307665" algn="l" rtl="0" eaLnBrk="0" fontAlgn="base" hangingPunct="0">
        <a:spcBef>
          <a:spcPct val="20000"/>
        </a:spcBef>
        <a:spcAft>
          <a:spcPct val="0"/>
        </a:spcAft>
        <a:buChar char="•"/>
        <a:defRPr sz="2900">
          <a:solidFill>
            <a:schemeClr val="tx1"/>
          </a:solidFill>
          <a:latin typeface="+mn-lt"/>
          <a:ea typeface="+mn-ea"/>
          <a:cs typeface="+mn-cs"/>
        </a:defRPr>
      </a:lvl1pPr>
      <a:lvl2pPr marL="666529" indent="-256365" algn="l" rtl="0" eaLnBrk="0" fontAlgn="base" hangingPunct="0">
        <a:spcBef>
          <a:spcPct val="20000"/>
        </a:spcBef>
        <a:spcAft>
          <a:spcPct val="0"/>
        </a:spcAft>
        <a:buChar char="–"/>
        <a:defRPr sz="2500">
          <a:solidFill>
            <a:schemeClr val="tx1"/>
          </a:solidFill>
          <a:latin typeface="+mn-lt"/>
        </a:defRPr>
      </a:lvl2pPr>
      <a:lvl3pPr marL="1025510" indent="-205110" algn="l" rtl="0" eaLnBrk="0" fontAlgn="base" hangingPunct="0">
        <a:spcBef>
          <a:spcPct val="20000"/>
        </a:spcBef>
        <a:spcAft>
          <a:spcPct val="0"/>
        </a:spcAft>
        <a:buChar char="•"/>
        <a:defRPr sz="2200">
          <a:solidFill>
            <a:schemeClr val="tx1"/>
          </a:solidFill>
          <a:latin typeface="+mn-lt"/>
        </a:defRPr>
      </a:lvl3pPr>
      <a:lvl4pPr marL="1435644" indent="-205110" algn="l" rtl="0" eaLnBrk="0" fontAlgn="base" hangingPunct="0">
        <a:spcBef>
          <a:spcPct val="20000"/>
        </a:spcBef>
        <a:spcAft>
          <a:spcPct val="0"/>
        </a:spcAft>
        <a:buChar char="–"/>
        <a:defRPr sz="1800">
          <a:solidFill>
            <a:schemeClr val="tx1"/>
          </a:solidFill>
          <a:latin typeface="+mn-lt"/>
        </a:defRPr>
      </a:lvl4pPr>
      <a:lvl5pPr marL="1845986" indent="-205110" algn="l" rtl="0" eaLnBrk="0" fontAlgn="base" hangingPunct="0">
        <a:spcBef>
          <a:spcPct val="20000"/>
        </a:spcBef>
        <a:spcAft>
          <a:spcPct val="0"/>
        </a:spcAft>
        <a:buChar char="»"/>
        <a:defRPr sz="1800">
          <a:solidFill>
            <a:schemeClr val="tx1"/>
          </a:solidFill>
          <a:latin typeface="+mn-lt"/>
        </a:defRPr>
      </a:lvl5pPr>
      <a:lvl6pPr marL="2256053" indent="-205110" algn="l" rtl="0" fontAlgn="base">
        <a:spcBef>
          <a:spcPct val="20000"/>
        </a:spcBef>
        <a:spcAft>
          <a:spcPct val="0"/>
        </a:spcAft>
        <a:buChar char="»"/>
        <a:defRPr sz="1800">
          <a:solidFill>
            <a:schemeClr val="tx1"/>
          </a:solidFill>
          <a:latin typeface="+mn-lt"/>
        </a:defRPr>
      </a:lvl6pPr>
      <a:lvl7pPr marL="2666115" indent="-205110" algn="l" rtl="0" fontAlgn="base">
        <a:spcBef>
          <a:spcPct val="20000"/>
        </a:spcBef>
        <a:spcAft>
          <a:spcPct val="0"/>
        </a:spcAft>
        <a:buChar char="»"/>
        <a:defRPr sz="1800">
          <a:solidFill>
            <a:schemeClr val="tx1"/>
          </a:solidFill>
          <a:latin typeface="+mn-lt"/>
        </a:defRPr>
      </a:lvl7pPr>
      <a:lvl8pPr marL="3076380" indent="-205110" algn="l" rtl="0" fontAlgn="base">
        <a:spcBef>
          <a:spcPct val="20000"/>
        </a:spcBef>
        <a:spcAft>
          <a:spcPct val="0"/>
        </a:spcAft>
        <a:buChar char="»"/>
        <a:defRPr sz="1800">
          <a:solidFill>
            <a:schemeClr val="tx1"/>
          </a:solidFill>
          <a:latin typeface="+mn-lt"/>
        </a:defRPr>
      </a:lvl8pPr>
      <a:lvl9pPr marL="3486585" indent="-205110" algn="l" rtl="0" fontAlgn="base">
        <a:spcBef>
          <a:spcPct val="20000"/>
        </a:spcBef>
        <a:spcAft>
          <a:spcPct val="0"/>
        </a:spcAft>
        <a:buChar char="»"/>
        <a:defRPr sz="1800">
          <a:solidFill>
            <a:schemeClr val="tx1"/>
          </a:solidFill>
          <a:latin typeface="+mn-lt"/>
        </a:defRPr>
      </a:lvl9pPr>
    </p:bodyStyle>
    <p:otherStyle>
      <a:defPPr>
        <a:defRPr lang="en-US"/>
      </a:defPPr>
      <a:lvl1pPr marL="0" algn="l" defTabSz="820130" rtl="0" eaLnBrk="1" latinLnBrk="0" hangingPunct="1">
        <a:defRPr sz="1600" kern="1200">
          <a:solidFill>
            <a:schemeClr val="tx1"/>
          </a:solidFill>
          <a:latin typeface="+mn-lt"/>
          <a:ea typeface="+mn-ea"/>
          <a:cs typeface="+mn-cs"/>
        </a:defRPr>
      </a:lvl1pPr>
      <a:lvl2pPr marL="410220" algn="l" defTabSz="820130" rtl="0" eaLnBrk="1" latinLnBrk="0" hangingPunct="1">
        <a:defRPr sz="1600" kern="1200">
          <a:solidFill>
            <a:schemeClr val="tx1"/>
          </a:solidFill>
          <a:latin typeface="+mn-lt"/>
          <a:ea typeface="+mn-ea"/>
          <a:cs typeface="+mn-cs"/>
        </a:defRPr>
      </a:lvl2pPr>
      <a:lvl3pPr marL="820130" algn="l" defTabSz="820130" rtl="0" eaLnBrk="1" latinLnBrk="0" hangingPunct="1">
        <a:defRPr sz="1600" kern="1200">
          <a:solidFill>
            <a:schemeClr val="tx1"/>
          </a:solidFill>
          <a:latin typeface="+mn-lt"/>
          <a:ea typeface="+mn-ea"/>
          <a:cs typeface="+mn-cs"/>
        </a:defRPr>
      </a:lvl3pPr>
      <a:lvl4pPr marL="1230659" algn="l" defTabSz="820130" rtl="0" eaLnBrk="1" latinLnBrk="0" hangingPunct="1">
        <a:defRPr sz="1600" kern="1200">
          <a:solidFill>
            <a:schemeClr val="tx1"/>
          </a:solidFill>
          <a:latin typeface="+mn-lt"/>
          <a:ea typeface="+mn-ea"/>
          <a:cs typeface="+mn-cs"/>
        </a:defRPr>
      </a:lvl4pPr>
      <a:lvl5pPr marL="1640723" algn="l" defTabSz="820130" rtl="0" eaLnBrk="1" latinLnBrk="0" hangingPunct="1">
        <a:defRPr sz="1600" kern="1200">
          <a:solidFill>
            <a:schemeClr val="tx1"/>
          </a:solidFill>
          <a:latin typeface="+mn-lt"/>
          <a:ea typeface="+mn-ea"/>
          <a:cs typeface="+mn-cs"/>
        </a:defRPr>
      </a:lvl5pPr>
      <a:lvl6pPr marL="2050984" algn="l" defTabSz="820130" rtl="0" eaLnBrk="1" latinLnBrk="0" hangingPunct="1">
        <a:defRPr sz="1600" kern="1200">
          <a:solidFill>
            <a:schemeClr val="tx1"/>
          </a:solidFill>
          <a:latin typeface="+mn-lt"/>
          <a:ea typeface="+mn-ea"/>
          <a:cs typeface="+mn-cs"/>
        </a:defRPr>
      </a:lvl6pPr>
      <a:lvl7pPr marL="2461084" algn="l" defTabSz="820130" rtl="0" eaLnBrk="1" latinLnBrk="0" hangingPunct="1">
        <a:defRPr sz="1600" kern="1200">
          <a:solidFill>
            <a:schemeClr val="tx1"/>
          </a:solidFill>
          <a:latin typeface="+mn-lt"/>
          <a:ea typeface="+mn-ea"/>
          <a:cs typeface="+mn-cs"/>
        </a:defRPr>
      </a:lvl7pPr>
      <a:lvl8pPr marL="2871327" algn="l" defTabSz="820130" rtl="0" eaLnBrk="1" latinLnBrk="0" hangingPunct="1">
        <a:defRPr sz="1600" kern="1200">
          <a:solidFill>
            <a:schemeClr val="tx1"/>
          </a:solidFill>
          <a:latin typeface="+mn-lt"/>
          <a:ea typeface="+mn-ea"/>
          <a:cs typeface="+mn-cs"/>
        </a:defRPr>
      </a:lvl8pPr>
      <a:lvl9pPr marL="3281447" algn="l" defTabSz="820130" rtl="0" eaLnBrk="1" latinLnBrk="0" hangingPunct="1">
        <a:defRPr sz="16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5"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296" algn="ctr" rtl="0" fontAlgn="base">
        <a:spcBef>
          <a:spcPct val="0"/>
        </a:spcBef>
        <a:spcAft>
          <a:spcPct val="0"/>
        </a:spcAft>
        <a:defRPr sz="4000">
          <a:solidFill>
            <a:schemeClr val="tx2"/>
          </a:solidFill>
          <a:latin typeface="Times New Roman" pitchFamily="18" charset="0"/>
        </a:defRPr>
      </a:lvl6pPr>
      <a:lvl7pPr marL="820301" algn="ctr" rtl="0" fontAlgn="base">
        <a:spcBef>
          <a:spcPct val="0"/>
        </a:spcBef>
        <a:spcAft>
          <a:spcPct val="0"/>
        </a:spcAft>
        <a:defRPr sz="4000">
          <a:solidFill>
            <a:schemeClr val="tx2"/>
          </a:solidFill>
          <a:latin typeface="Times New Roman" pitchFamily="18" charset="0"/>
        </a:defRPr>
      </a:lvl7pPr>
      <a:lvl8pPr marL="1230887" algn="ctr" rtl="0" fontAlgn="base">
        <a:spcBef>
          <a:spcPct val="0"/>
        </a:spcBef>
        <a:spcAft>
          <a:spcPct val="0"/>
        </a:spcAft>
        <a:defRPr sz="4000">
          <a:solidFill>
            <a:schemeClr val="tx2"/>
          </a:solidFill>
          <a:latin typeface="Times New Roman" pitchFamily="18" charset="0"/>
        </a:defRPr>
      </a:lvl8pPr>
      <a:lvl9pPr marL="1641037" algn="ctr" rtl="0" fontAlgn="base">
        <a:spcBef>
          <a:spcPct val="0"/>
        </a:spcBef>
        <a:spcAft>
          <a:spcPct val="0"/>
        </a:spcAft>
        <a:defRPr sz="4000">
          <a:solidFill>
            <a:schemeClr val="tx2"/>
          </a:solidFill>
          <a:latin typeface="Times New Roman" pitchFamily="18" charset="0"/>
        </a:defRPr>
      </a:lvl9pPr>
    </p:titleStyle>
    <p:bodyStyle>
      <a:lvl1pPr marL="307722" indent="-307722" algn="l" rtl="0" eaLnBrk="0" fontAlgn="base" hangingPunct="0">
        <a:spcBef>
          <a:spcPct val="20000"/>
        </a:spcBef>
        <a:spcAft>
          <a:spcPct val="0"/>
        </a:spcAft>
        <a:buChar char="•"/>
        <a:defRPr sz="2900">
          <a:solidFill>
            <a:schemeClr val="tx1"/>
          </a:solidFill>
          <a:latin typeface="+mn-lt"/>
          <a:ea typeface="+mn-ea"/>
          <a:cs typeface="+mn-cs"/>
        </a:defRPr>
      </a:lvl1pPr>
      <a:lvl2pPr marL="666657" indent="-256414" algn="l" rtl="0" eaLnBrk="0" fontAlgn="base" hangingPunct="0">
        <a:spcBef>
          <a:spcPct val="20000"/>
        </a:spcBef>
        <a:spcAft>
          <a:spcPct val="0"/>
        </a:spcAft>
        <a:buChar char="–"/>
        <a:defRPr sz="2500">
          <a:solidFill>
            <a:schemeClr val="tx1"/>
          </a:solidFill>
          <a:latin typeface="+mn-lt"/>
        </a:defRPr>
      </a:lvl2pPr>
      <a:lvl3pPr marL="1025703" indent="-205148" algn="l" rtl="0" eaLnBrk="0" fontAlgn="base" hangingPunct="0">
        <a:spcBef>
          <a:spcPct val="20000"/>
        </a:spcBef>
        <a:spcAft>
          <a:spcPct val="0"/>
        </a:spcAft>
        <a:buChar char="•"/>
        <a:defRPr sz="2200">
          <a:solidFill>
            <a:schemeClr val="tx1"/>
          </a:solidFill>
          <a:latin typeface="+mn-lt"/>
        </a:defRPr>
      </a:lvl3pPr>
      <a:lvl4pPr marL="1435918" indent="-205148" algn="l" rtl="0" eaLnBrk="0" fontAlgn="base" hangingPunct="0">
        <a:spcBef>
          <a:spcPct val="20000"/>
        </a:spcBef>
        <a:spcAft>
          <a:spcPct val="0"/>
        </a:spcAft>
        <a:buChar char="–"/>
        <a:defRPr sz="1800">
          <a:solidFill>
            <a:schemeClr val="tx1"/>
          </a:solidFill>
          <a:latin typeface="+mn-lt"/>
        </a:defRPr>
      </a:lvl4pPr>
      <a:lvl5pPr marL="1846328" indent="-205148" algn="l" rtl="0" eaLnBrk="0" fontAlgn="base" hangingPunct="0">
        <a:spcBef>
          <a:spcPct val="20000"/>
        </a:spcBef>
        <a:spcAft>
          <a:spcPct val="0"/>
        </a:spcAft>
        <a:buChar char="»"/>
        <a:defRPr sz="1800">
          <a:solidFill>
            <a:schemeClr val="tx1"/>
          </a:solidFill>
          <a:latin typeface="+mn-lt"/>
        </a:defRPr>
      </a:lvl5pPr>
      <a:lvl6pPr marL="2256480" indent="-205148" algn="l" rtl="0" fontAlgn="base">
        <a:spcBef>
          <a:spcPct val="20000"/>
        </a:spcBef>
        <a:spcAft>
          <a:spcPct val="0"/>
        </a:spcAft>
        <a:buChar char="»"/>
        <a:defRPr sz="1800">
          <a:solidFill>
            <a:schemeClr val="tx1"/>
          </a:solidFill>
          <a:latin typeface="+mn-lt"/>
        </a:defRPr>
      </a:lvl6pPr>
      <a:lvl7pPr marL="2666628" indent="-205148" algn="l" rtl="0" fontAlgn="base">
        <a:spcBef>
          <a:spcPct val="20000"/>
        </a:spcBef>
        <a:spcAft>
          <a:spcPct val="0"/>
        </a:spcAft>
        <a:buChar char="»"/>
        <a:defRPr sz="1800">
          <a:solidFill>
            <a:schemeClr val="tx1"/>
          </a:solidFill>
          <a:latin typeface="+mn-lt"/>
        </a:defRPr>
      </a:lvl7pPr>
      <a:lvl8pPr marL="3076966" indent="-205148" algn="l" rtl="0" fontAlgn="base">
        <a:spcBef>
          <a:spcPct val="20000"/>
        </a:spcBef>
        <a:spcAft>
          <a:spcPct val="0"/>
        </a:spcAft>
        <a:buChar char="»"/>
        <a:defRPr sz="1800">
          <a:solidFill>
            <a:schemeClr val="tx1"/>
          </a:solidFill>
          <a:latin typeface="+mn-lt"/>
        </a:defRPr>
      </a:lvl8pPr>
      <a:lvl9pPr marL="3487248" indent="-205148" algn="l" rtl="0" fontAlgn="base">
        <a:spcBef>
          <a:spcPct val="20000"/>
        </a:spcBef>
        <a:spcAft>
          <a:spcPct val="0"/>
        </a:spcAft>
        <a:buChar char="»"/>
        <a:defRPr sz="1800">
          <a:solidFill>
            <a:schemeClr val="tx1"/>
          </a:solidFill>
          <a:latin typeface="+mn-lt"/>
        </a:defRPr>
      </a:lvl9pPr>
    </p:bodyStyle>
    <p:otherStyle>
      <a:defPPr>
        <a:defRPr lang="en-US"/>
      </a:defPPr>
      <a:lvl1pPr marL="0" algn="l" defTabSz="820301" rtl="0" eaLnBrk="1" latinLnBrk="0" hangingPunct="1">
        <a:defRPr sz="1600" kern="1200">
          <a:solidFill>
            <a:schemeClr val="tx1"/>
          </a:solidFill>
          <a:latin typeface="+mn-lt"/>
          <a:ea typeface="+mn-ea"/>
          <a:cs typeface="+mn-cs"/>
        </a:defRPr>
      </a:lvl1pPr>
      <a:lvl2pPr marL="410296" algn="l" defTabSz="820301" rtl="0" eaLnBrk="1" latinLnBrk="0" hangingPunct="1">
        <a:defRPr sz="1600" kern="1200">
          <a:solidFill>
            <a:schemeClr val="tx1"/>
          </a:solidFill>
          <a:latin typeface="+mn-lt"/>
          <a:ea typeface="+mn-ea"/>
          <a:cs typeface="+mn-cs"/>
        </a:defRPr>
      </a:lvl2pPr>
      <a:lvl3pPr marL="820301" algn="l" defTabSz="820301" rtl="0" eaLnBrk="1" latinLnBrk="0" hangingPunct="1">
        <a:defRPr sz="1600" kern="1200">
          <a:solidFill>
            <a:schemeClr val="tx1"/>
          </a:solidFill>
          <a:latin typeface="+mn-lt"/>
          <a:ea typeface="+mn-ea"/>
          <a:cs typeface="+mn-cs"/>
        </a:defRPr>
      </a:lvl3pPr>
      <a:lvl4pPr marL="1230887" algn="l" defTabSz="820301" rtl="0" eaLnBrk="1" latinLnBrk="0" hangingPunct="1">
        <a:defRPr sz="1600" kern="1200">
          <a:solidFill>
            <a:schemeClr val="tx1"/>
          </a:solidFill>
          <a:latin typeface="+mn-lt"/>
          <a:ea typeface="+mn-ea"/>
          <a:cs typeface="+mn-cs"/>
        </a:defRPr>
      </a:lvl4pPr>
      <a:lvl5pPr marL="1641037" algn="l" defTabSz="820301" rtl="0" eaLnBrk="1" latinLnBrk="0" hangingPunct="1">
        <a:defRPr sz="1600" kern="1200">
          <a:solidFill>
            <a:schemeClr val="tx1"/>
          </a:solidFill>
          <a:latin typeface="+mn-lt"/>
          <a:ea typeface="+mn-ea"/>
          <a:cs typeface="+mn-cs"/>
        </a:defRPr>
      </a:lvl5pPr>
      <a:lvl6pPr marL="2051368" algn="l" defTabSz="820301" rtl="0" eaLnBrk="1" latinLnBrk="0" hangingPunct="1">
        <a:defRPr sz="1600" kern="1200">
          <a:solidFill>
            <a:schemeClr val="tx1"/>
          </a:solidFill>
          <a:latin typeface="+mn-lt"/>
          <a:ea typeface="+mn-ea"/>
          <a:cs typeface="+mn-cs"/>
        </a:defRPr>
      </a:lvl6pPr>
      <a:lvl7pPr marL="2461554" algn="l" defTabSz="820301" rtl="0" eaLnBrk="1" latinLnBrk="0" hangingPunct="1">
        <a:defRPr sz="1600" kern="1200">
          <a:solidFill>
            <a:schemeClr val="tx1"/>
          </a:solidFill>
          <a:latin typeface="+mn-lt"/>
          <a:ea typeface="+mn-ea"/>
          <a:cs typeface="+mn-cs"/>
        </a:defRPr>
      </a:lvl7pPr>
      <a:lvl8pPr marL="2871868" algn="l" defTabSz="820301" rtl="0" eaLnBrk="1" latinLnBrk="0" hangingPunct="1">
        <a:defRPr sz="1600" kern="1200">
          <a:solidFill>
            <a:schemeClr val="tx1"/>
          </a:solidFill>
          <a:latin typeface="+mn-lt"/>
          <a:ea typeface="+mn-ea"/>
          <a:cs typeface="+mn-cs"/>
        </a:defRPr>
      </a:lvl8pPr>
      <a:lvl9pPr marL="3282074" algn="l" defTabSz="820301" rtl="0" eaLnBrk="1" latinLnBrk="0" hangingPunct="1">
        <a:defRPr sz="16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7"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376" algn="ctr" rtl="0" fontAlgn="base">
        <a:spcBef>
          <a:spcPct val="0"/>
        </a:spcBef>
        <a:spcAft>
          <a:spcPct val="0"/>
        </a:spcAft>
        <a:defRPr sz="4000">
          <a:solidFill>
            <a:schemeClr val="tx2"/>
          </a:solidFill>
          <a:latin typeface="Times New Roman" pitchFamily="18" charset="0"/>
        </a:defRPr>
      </a:lvl6pPr>
      <a:lvl7pPr marL="820481" algn="ctr" rtl="0" fontAlgn="base">
        <a:spcBef>
          <a:spcPct val="0"/>
        </a:spcBef>
        <a:spcAft>
          <a:spcPct val="0"/>
        </a:spcAft>
        <a:defRPr sz="4000">
          <a:solidFill>
            <a:schemeClr val="tx2"/>
          </a:solidFill>
          <a:latin typeface="Times New Roman" pitchFamily="18" charset="0"/>
        </a:defRPr>
      </a:lvl7pPr>
      <a:lvl8pPr marL="1231127" algn="ctr" rtl="0" fontAlgn="base">
        <a:spcBef>
          <a:spcPct val="0"/>
        </a:spcBef>
        <a:spcAft>
          <a:spcPct val="0"/>
        </a:spcAft>
        <a:defRPr sz="4000">
          <a:solidFill>
            <a:schemeClr val="tx2"/>
          </a:solidFill>
          <a:latin typeface="Times New Roman" pitchFamily="18" charset="0"/>
        </a:defRPr>
      </a:lvl8pPr>
      <a:lvl9pPr marL="1641366" algn="ctr" rtl="0" fontAlgn="base">
        <a:spcBef>
          <a:spcPct val="0"/>
        </a:spcBef>
        <a:spcAft>
          <a:spcPct val="0"/>
        </a:spcAft>
        <a:defRPr sz="4000">
          <a:solidFill>
            <a:schemeClr val="tx2"/>
          </a:solidFill>
          <a:latin typeface="Times New Roman" pitchFamily="18" charset="0"/>
        </a:defRPr>
      </a:lvl9pPr>
    </p:titleStyle>
    <p:bodyStyle>
      <a:lvl1pPr marL="307782" indent="-307782" algn="l" rtl="0" eaLnBrk="0" fontAlgn="base" hangingPunct="0">
        <a:spcBef>
          <a:spcPct val="20000"/>
        </a:spcBef>
        <a:spcAft>
          <a:spcPct val="0"/>
        </a:spcAft>
        <a:buChar char="•"/>
        <a:defRPr sz="2900">
          <a:solidFill>
            <a:schemeClr val="tx1"/>
          </a:solidFill>
          <a:latin typeface="+mn-lt"/>
          <a:ea typeface="+mn-ea"/>
          <a:cs typeface="+mn-cs"/>
        </a:defRPr>
      </a:lvl1pPr>
      <a:lvl2pPr marL="666792" indent="-256466" algn="l" rtl="0" eaLnBrk="0" fontAlgn="base" hangingPunct="0">
        <a:spcBef>
          <a:spcPct val="20000"/>
        </a:spcBef>
        <a:spcAft>
          <a:spcPct val="0"/>
        </a:spcAft>
        <a:buChar char="–"/>
        <a:defRPr sz="2500">
          <a:solidFill>
            <a:schemeClr val="tx1"/>
          </a:solidFill>
          <a:latin typeface="+mn-lt"/>
        </a:defRPr>
      </a:lvl2pPr>
      <a:lvl3pPr marL="1025905" indent="-205188" algn="l" rtl="0" eaLnBrk="0" fontAlgn="base" hangingPunct="0">
        <a:spcBef>
          <a:spcPct val="20000"/>
        </a:spcBef>
        <a:spcAft>
          <a:spcPct val="0"/>
        </a:spcAft>
        <a:buChar char="•"/>
        <a:defRPr sz="2200">
          <a:solidFill>
            <a:schemeClr val="tx1"/>
          </a:solidFill>
          <a:latin typeface="+mn-lt"/>
        </a:defRPr>
      </a:lvl3pPr>
      <a:lvl4pPr marL="1436206" indent="-205188" algn="l" rtl="0" eaLnBrk="0" fontAlgn="base" hangingPunct="0">
        <a:spcBef>
          <a:spcPct val="20000"/>
        </a:spcBef>
        <a:spcAft>
          <a:spcPct val="0"/>
        </a:spcAft>
        <a:buChar char="–"/>
        <a:defRPr sz="1800">
          <a:solidFill>
            <a:schemeClr val="tx1"/>
          </a:solidFill>
          <a:latin typeface="+mn-lt"/>
        </a:defRPr>
      </a:lvl4pPr>
      <a:lvl5pPr marL="1846688" indent="-205188" algn="l" rtl="0" eaLnBrk="0" fontAlgn="base" hangingPunct="0">
        <a:spcBef>
          <a:spcPct val="20000"/>
        </a:spcBef>
        <a:spcAft>
          <a:spcPct val="0"/>
        </a:spcAft>
        <a:buChar char="»"/>
        <a:defRPr sz="1800">
          <a:solidFill>
            <a:schemeClr val="tx1"/>
          </a:solidFill>
          <a:latin typeface="+mn-lt"/>
        </a:defRPr>
      </a:lvl5pPr>
      <a:lvl6pPr marL="2256930" indent="-205188" algn="l" rtl="0" fontAlgn="base">
        <a:spcBef>
          <a:spcPct val="20000"/>
        </a:spcBef>
        <a:spcAft>
          <a:spcPct val="0"/>
        </a:spcAft>
        <a:buChar char="»"/>
        <a:defRPr sz="1800">
          <a:solidFill>
            <a:schemeClr val="tx1"/>
          </a:solidFill>
          <a:latin typeface="+mn-lt"/>
        </a:defRPr>
      </a:lvl6pPr>
      <a:lvl7pPr marL="2667168" indent="-205188" algn="l" rtl="0" fontAlgn="base">
        <a:spcBef>
          <a:spcPct val="20000"/>
        </a:spcBef>
        <a:spcAft>
          <a:spcPct val="0"/>
        </a:spcAft>
        <a:buChar char="»"/>
        <a:defRPr sz="1800">
          <a:solidFill>
            <a:schemeClr val="tx1"/>
          </a:solidFill>
          <a:latin typeface="+mn-lt"/>
        </a:defRPr>
      </a:lvl7pPr>
      <a:lvl8pPr marL="3077583" indent="-205188" algn="l" rtl="0" fontAlgn="base">
        <a:spcBef>
          <a:spcPct val="20000"/>
        </a:spcBef>
        <a:spcAft>
          <a:spcPct val="0"/>
        </a:spcAft>
        <a:buChar char="»"/>
        <a:defRPr sz="1800">
          <a:solidFill>
            <a:schemeClr val="tx1"/>
          </a:solidFill>
          <a:latin typeface="+mn-lt"/>
        </a:defRPr>
      </a:lvl8pPr>
      <a:lvl9pPr marL="3487946" indent="-205188" algn="l" rtl="0" fontAlgn="base">
        <a:spcBef>
          <a:spcPct val="20000"/>
        </a:spcBef>
        <a:spcAft>
          <a:spcPct val="0"/>
        </a:spcAft>
        <a:buChar char="»"/>
        <a:defRPr sz="1800">
          <a:solidFill>
            <a:schemeClr val="tx1"/>
          </a:solidFill>
          <a:latin typeface="+mn-lt"/>
        </a:defRPr>
      </a:lvl9pPr>
    </p:bodyStyle>
    <p:otherStyle>
      <a:defPPr>
        <a:defRPr lang="en-US"/>
      </a:defPPr>
      <a:lvl1pPr marL="0" algn="l" defTabSz="820481" rtl="0" eaLnBrk="1" latinLnBrk="0" hangingPunct="1">
        <a:defRPr sz="1600" kern="1200">
          <a:solidFill>
            <a:schemeClr val="tx1"/>
          </a:solidFill>
          <a:latin typeface="+mn-lt"/>
          <a:ea typeface="+mn-ea"/>
          <a:cs typeface="+mn-cs"/>
        </a:defRPr>
      </a:lvl1pPr>
      <a:lvl2pPr marL="410376" algn="l" defTabSz="820481" rtl="0" eaLnBrk="1" latinLnBrk="0" hangingPunct="1">
        <a:defRPr sz="1600" kern="1200">
          <a:solidFill>
            <a:schemeClr val="tx1"/>
          </a:solidFill>
          <a:latin typeface="+mn-lt"/>
          <a:ea typeface="+mn-ea"/>
          <a:cs typeface="+mn-cs"/>
        </a:defRPr>
      </a:lvl2pPr>
      <a:lvl3pPr marL="820481" algn="l" defTabSz="820481" rtl="0" eaLnBrk="1" latinLnBrk="0" hangingPunct="1">
        <a:defRPr sz="1600" kern="1200">
          <a:solidFill>
            <a:schemeClr val="tx1"/>
          </a:solidFill>
          <a:latin typeface="+mn-lt"/>
          <a:ea typeface="+mn-ea"/>
          <a:cs typeface="+mn-cs"/>
        </a:defRPr>
      </a:lvl3pPr>
      <a:lvl4pPr marL="1231127" algn="l" defTabSz="820481" rtl="0" eaLnBrk="1" latinLnBrk="0" hangingPunct="1">
        <a:defRPr sz="1600" kern="1200">
          <a:solidFill>
            <a:schemeClr val="tx1"/>
          </a:solidFill>
          <a:latin typeface="+mn-lt"/>
          <a:ea typeface="+mn-ea"/>
          <a:cs typeface="+mn-cs"/>
        </a:defRPr>
      </a:lvl4pPr>
      <a:lvl5pPr marL="1641366" algn="l" defTabSz="820481" rtl="0" eaLnBrk="1" latinLnBrk="0" hangingPunct="1">
        <a:defRPr sz="1600" kern="1200">
          <a:solidFill>
            <a:schemeClr val="tx1"/>
          </a:solidFill>
          <a:latin typeface="+mn-lt"/>
          <a:ea typeface="+mn-ea"/>
          <a:cs typeface="+mn-cs"/>
        </a:defRPr>
      </a:lvl5pPr>
      <a:lvl6pPr marL="2051773" algn="l" defTabSz="820481" rtl="0" eaLnBrk="1" latinLnBrk="0" hangingPunct="1">
        <a:defRPr sz="1600" kern="1200">
          <a:solidFill>
            <a:schemeClr val="tx1"/>
          </a:solidFill>
          <a:latin typeface="+mn-lt"/>
          <a:ea typeface="+mn-ea"/>
          <a:cs typeface="+mn-cs"/>
        </a:defRPr>
      </a:lvl6pPr>
      <a:lvl7pPr marL="2462049" algn="l" defTabSz="820481" rtl="0" eaLnBrk="1" latinLnBrk="0" hangingPunct="1">
        <a:defRPr sz="1600" kern="1200">
          <a:solidFill>
            <a:schemeClr val="tx1"/>
          </a:solidFill>
          <a:latin typeface="+mn-lt"/>
          <a:ea typeface="+mn-ea"/>
          <a:cs typeface="+mn-cs"/>
        </a:defRPr>
      </a:lvl7pPr>
      <a:lvl8pPr marL="2872437" algn="l" defTabSz="820481" rtl="0" eaLnBrk="1" latinLnBrk="0" hangingPunct="1">
        <a:defRPr sz="1600" kern="1200">
          <a:solidFill>
            <a:schemeClr val="tx1"/>
          </a:solidFill>
          <a:latin typeface="+mn-lt"/>
          <a:ea typeface="+mn-ea"/>
          <a:cs typeface="+mn-cs"/>
        </a:defRPr>
      </a:lvl8pPr>
      <a:lvl9pPr marL="3282734" algn="l" defTabSz="820481"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1"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548" algn="ctr" rtl="0" fontAlgn="base">
        <a:spcBef>
          <a:spcPct val="0"/>
        </a:spcBef>
        <a:spcAft>
          <a:spcPct val="0"/>
        </a:spcAft>
        <a:defRPr sz="4000">
          <a:solidFill>
            <a:schemeClr val="tx2"/>
          </a:solidFill>
          <a:latin typeface="Times New Roman" pitchFamily="18" charset="0"/>
        </a:defRPr>
      </a:lvl6pPr>
      <a:lvl7pPr marL="818618" algn="ctr" rtl="0" fontAlgn="base">
        <a:spcBef>
          <a:spcPct val="0"/>
        </a:spcBef>
        <a:spcAft>
          <a:spcPct val="0"/>
        </a:spcAft>
        <a:defRPr sz="4000">
          <a:solidFill>
            <a:schemeClr val="tx2"/>
          </a:solidFill>
          <a:latin typeface="Times New Roman" pitchFamily="18" charset="0"/>
        </a:defRPr>
      </a:lvl7pPr>
      <a:lvl8pPr marL="1228643" algn="ctr" rtl="0" fontAlgn="base">
        <a:spcBef>
          <a:spcPct val="0"/>
        </a:spcBef>
        <a:spcAft>
          <a:spcPct val="0"/>
        </a:spcAft>
        <a:defRPr sz="4000">
          <a:solidFill>
            <a:schemeClr val="tx2"/>
          </a:solidFill>
          <a:latin typeface="Times New Roman" pitchFamily="18" charset="0"/>
        </a:defRPr>
      </a:lvl8pPr>
      <a:lvl9pPr marL="1637951" algn="ctr" rtl="0" fontAlgn="base">
        <a:spcBef>
          <a:spcPct val="0"/>
        </a:spcBef>
        <a:spcAft>
          <a:spcPct val="0"/>
        </a:spcAft>
        <a:defRPr sz="4000">
          <a:solidFill>
            <a:schemeClr val="tx2"/>
          </a:solidFill>
          <a:latin typeface="Times New Roman" pitchFamily="18" charset="0"/>
        </a:defRPr>
      </a:lvl9pPr>
    </p:titleStyle>
    <p:bodyStyle>
      <a:lvl1pPr marL="307161" indent="-307161" algn="l" rtl="0" eaLnBrk="0" fontAlgn="base" hangingPunct="0">
        <a:spcBef>
          <a:spcPct val="20000"/>
        </a:spcBef>
        <a:spcAft>
          <a:spcPct val="0"/>
        </a:spcAft>
        <a:buChar char="•"/>
        <a:defRPr sz="2900">
          <a:solidFill>
            <a:schemeClr val="tx1"/>
          </a:solidFill>
          <a:latin typeface="+mn-lt"/>
          <a:ea typeface="+mn-ea"/>
          <a:cs typeface="+mn-cs"/>
        </a:defRPr>
      </a:lvl1pPr>
      <a:lvl2pPr marL="665395" indent="-255933" algn="l" rtl="0" eaLnBrk="0" fontAlgn="base" hangingPunct="0">
        <a:spcBef>
          <a:spcPct val="20000"/>
        </a:spcBef>
        <a:spcAft>
          <a:spcPct val="0"/>
        </a:spcAft>
        <a:buChar char="–"/>
        <a:defRPr sz="2500">
          <a:solidFill>
            <a:schemeClr val="tx1"/>
          </a:solidFill>
          <a:latin typeface="+mn-lt"/>
        </a:defRPr>
      </a:lvl2pPr>
      <a:lvl3pPr marL="1023809" indent="-204774" algn="l" rtl="0" eaLnBrk="0" fontAlgn="base" hangingPunct="0">
        <a:spcBef>
          <a:spcPct val="20000"/>
        </a:spcBef>
        <a:spcAft>
          <a:spcPct val="0"/>
        </a:spcAft>
        <a:buChar char="•"/>
        <a:defRPr sz="2200">
          <a:solidFill>
            <a:schemeClr val="tx1"/>
          </a:solidFill>
          <a:latin typeface="+mn-lt"/>
        </a:defRPr>
      </a:lvl3pPr>
      <a:lvl4pPr marL="1433256" indent="-204774" algn="l" rtl="0" eaLnBrk="0" fontAlgn="base" hangingPunct="0">
        <a:spcBef>
          <a:spcPct val="20000"/>
        </a:spcBef>
        <a:spcAft>
          <a:spcPct val="0"/>
        </a:spcAft>
        <a:buChar char="–"/>
        <a:defRPr sz="1800">
          <a:solidFill>
            <a:schemeClr val="tx1"/>
          </a:solidFill>
          <a:latin typeface="+mn-lt"/>
        </a:defRPr>
      </a:lvl4pPr>
      <a:lvl5pPr marL="1842962" indent="-204774" algn="l" rtl="0" eaLnBrk="0" fontAlgn="base" hangingPunct="0">
        <a:spcBef>
          <a:spcPct val="20000"/>
        </a:spcBef>
        <a:spcAft>
          <a:spcPct val="0"/>
        </a:spcAft>
        <a:buChar char="»"/>
        <a:defRPr sz="1800">
          <a:solidFill>
            <a:schemeClr val="tx1"/>
          </a:solidFill>
          <a:latin typeface="+mn-lt"/>
        </a:defRPr>
      </a:lvl5pPr>
      <a:lvl6pPr marL="2252273" indent="-204774" algn="l" rtl="0" fontAlgn="base">
        <a:spcBef>
          <a:spcPct val="20000"/>
        </a:spcBef>
        <a:spcAft>
          <a:spcPct val="0"/>
        </a:spcAft>
        <a:buChar char="»"/>
        <a:defRPr sz="1800">
          <a:solidFill>
            <a:schemeClr val="tx1"/>
          </a:solidFill>
          <a:latin typeface="+mn-lt"/>
        </a:defRPr>
      </a:lvl6pPr>
      <a:lvl7pPr marL="2661579" indent="-204774" algn="l" rtl="0" fontAlgn="base">
        <a:spcBef>
          <a:spcPct val="20000"/>
        </a:spcBef>
        <a:spcAft>
          <a:spcPct val="0"/>
        </a:spcAft>
        <a:buChar char="»"/>
        <a:defRPr sz="1800">
          <a:solidFill>
            <a:schemeClr val="tx1"/>
          </a:solidFill>
          <a:latin typeface="+mn-lt"/>
        </a:defRPr>
      </a:lvl7pPr>
      <a:lvl8pPr marL="3071228" indent="-204774" algn="l" rtl="0" fontAlgn="base">
        <a:spcBef>
          <a:spcPct val="20000"/>
        </a:spcBef>
        <a:spcAft>
          <a:spcPct val="0"/>
        </a:spcAft>
        <a:buChar char="»"/>
        <a:defRPr sz="1800">
          <a:solidFill>
            <a:schemeClr val="tx1"/>
          </a:solidFill>
          <a:latin typeface="+mn-lt"/>
        </a:defRPr>
      </a:lvl8pPr>
      <a:lvl9pPr marL="3480727" indent="-204774"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618" rtl="0" eaLnBrk="1" latinLnBrk="0" hangingPunct="1">
        <a:defRPr sz="1600" kern="1200">
          <a:solidFill>
            <a:schemeClr val="tx1"/>
          </a:solidFill>
          <a:latin typeface="+mn-lt"/>
          <a:ea typeface="+mn-ea"/>
          <a:cs typeface="+mn-cs"/>
        </a:defRPr>
      </a:lvl1pPr>
      <a:lvl2pPr marL="409548" algn="l" defTabSz="818618" rtl="0" eaLnBrk="1" latinLnBrk="0" hangingPunct="1">
        <a:defRPr sz="1600" kern="1200">
          <a:solidFill>
            <a:schemeClr val="tx1"/>
          </a:solidFill>
          <a:latin typeface="+mn-lt"/>
          <a:ea typeface="+mn-ea"/>
          <a:cs typeface="+mn-cs"/>
        </a:defRPr>
      </a:lvl2pPr>
      <a:lvl3pPr marL="818618" algn="l" defTabSz="818618" rtl="0" eaLnBrk="1" latinLnBrk="0" hangingPunct="1">
        <a:defRPr sz="1600" kern="1200">
          <a:solidFill>
            <a:schemeClr val="tx1"/>
          </a:solidFill>
          <a:latin typeface="+mn-lt"/>
          <a:ea typeface="+mn-ea"/>
          <a:cs typeface="+mn-cs"/>
        </a:defRPr>
      </a:lvl3pPr>
      <a:lvl4pPr marL="1228643" algn="l" defTabSz="818618" rtl="0" eaLnBrk="1" latinLnBrk="0" hangingPunct="1">
        <a:defRPr sz="1600" kern="1200">
          <a:solidFill>
            <a:schemeClr val="tx1"/>
          </a:solidFill>
          <a:latin typeface="+mn-lt"/>
          <a:ea typeface="+mn-ea"/>
          <a:cs typeface="+mn-cs"/>
        </a:defRPr>
      </a:lvl4pPr>
      <a:lvl5pPr marL="1637951" algn="l" defTabSz="818618" rtl="0" eaLnBrk="1" latinLnBrk="0" hangingPunct="1">
        <a:defRPr sz="1600" kern="1200">
          <a:solidFill>
            <a:schemeClr val="tx1"/>
          </a:solidFill>
          <a:latin typeface="+mn-lt"/>
          <a:ea typeface="+mn-ea"/>
          <a:cs typeface="+mn-cs"/>
        </a:defRPr>
      </a:lvl5pPr>
      <a:lvl6pPr marL="2047582" algn="l" defTabSz="818618" rtl="0" eaLnBrk="1" latinLnBrk="0" hangingPunct="1">
        <a:defRPr sz="1600" kern="1200">
          <a:solidFill>
            <a:schemeClr val="tx1"/>
          </a:solidFill>
          <a:latin typeface="+mn-lt"/>
          <a:ea typeface="+mn-ea"/>
          <a:cs typeface="+mn-cs"/>
        </a:defRPr>
      </a:lvl6pPr>
      <a:lvl7pPr marL="2456926" algn="l" defTabSz="818618" rtl="0" eaLnBrk="1" latinLnBrk="0" hangingPunct="1">
        <a:defRPr sz="1600" kern="1200">
          <a:solidFill>
            <a:schemeClr val="tx1"/>
          </a:solidFill>
          <a:latin typeface="+mn-lt"/>
          <a:ea typeface="+mn-ea"/>
          <a:cs typeface="+mn-cs"/>
        </a:defRPr>
      </a:lvl7pPr>
      <a:lvl8pPr marL="2866539" algn="l" defTabSz="818618" rtl="0" eaLnBrk="1" latinLnBrk="0" hangingPunct="1">
        <a:defRPr sz="1600" kern="1200">
          <a:solidFill>
            <a:schemeClr val="tx1"/>
          </a:solidFill>
          <a:latin typeface="+mn-lt"/>
          <a:ea typeface="+mn-ea"/>
          <a:cs typeface="+mn-cs"/>
        </a:defRPr>
      </a:lvl8pPr>
      <a:lvl9pPr marL="3275903" algn="l" defTabSz="818618" rtl="0" eaLnBrk="1" latinLnBrk="0" hangingPunct="1">
        <a:defRPr sz="16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460" algn="ctr" rtl="0" fontAlgn="base">
        <a:spcBef>
          <a:spcPct val="0"/>
        </a:spcBef>
        <a:spcAft>
          <a:spcPct val="0"/>
        </a:spcAft>
        <a:defRPr sz="4000">
          <a:solidFill>
            <a:schemeClr val="tx2"/>
          </a:solidFill>
          <a:latin typeface="Times New Roman" pitchFamily="18" charset="0"/>
        </a:defRPr>
      </a:lvl6pPr>
      <a:lvl7pPr marL="820670" algn="ctr" rtl="0" fontAlgn="base">
        <a:spcBef>
          <a:spcPct val="0"/>
        </a:spcBef>
        <a:spcAft>
          <a:spcPct val="0"/>
        </a:spcAft>
        <a:defRPr sz="4000">
          <a:solidFill>
            <a:schemeClr val="tx2"/>
          </a:solidFill>
          <a:latin typeface="Times New Roman" pitchFamily="18" charset="0"/>
        </a:defRPr>
      </a:lvl7pPr>
      <a:lvl8pPr marL="1231379" algn="ctr" rtl="0" fontAlgn="base">
        <a:spcBef>
          <a:spcPct val="0"/>
        </a:spcBef>
        <a:spcAft>
          <a:spcPct val="0"/>
        </a:spcAft>
        <a:defRPr sz="4000">
          <a:solidFill>
            <a:schemeClr val="tx2"/>
          </a:solidFill>
          <a:latin typeface="Times New Roman" pitchFamily="18" charset="0"/>
        </a:defRPr>
      </a:lvl8pPr>
      <a:lvl9pPr marL="1641713" algn="ctr" rtl="0" fontAlgn="base">
        <a:spcBef>
          <a:spcPct val="0"/>
        </a:spcBef>
        <a:spcAft>
          <a:spcPct val="0"/>
        </a:spcAft>
        <a:defRPr sz="4000">
          <a:solidFill>
            <a:schemeClr val="tx2"/>
          </a:solidFill>
          <a:latin typeface="Times New Roman" pitchFamily="18" charset="0"/>
        </a:defRPr>
      </a:lvl9pPr>
    </p:titleStyle>
    <p:bodyStyle>
      <a:lvl1pPr marL="307845" indent="-307845" algn="l" rtl="0" eaLnBrk="0" fontAlgn="base" hangingPunct="0">
        <a:spcBef>
          <a:spcPct val="20000"/>
        </a:spcBef>
        <a:spcAft>
          <a:spcPct val="0"/>
        </a:spcAft>
        <a:buChar char="•"/>
        <a:defRPr sz="2900">
          <a:solidFill>
            <a:schemeClr val="tx1"/>
          </a:solidFill>
          <a:latin typeface="+mn-lt"/>
          <a:ea typeface="+mn-ea"/>
          <a:cs typeface="+mn-cs"/>
        </a:defRPr>
      </a:lvl1pPr>
      <a:lvl2pPr marL="666934" indent="-256520" algn="l" rtl="0" eaLnBrk="0" fontAlgn="base" hangingPunct="0">
        <a:spcBef>
          <a:spcPct val="20000"/>
        </a:spcBef>
        <a:spcAft>
          <a:spcPct val="0"/>
        </a:spcAft>
        <a:buChar char="–"/>
        <a:defRPr sz="2500">
          <a:solidFill>
            <a:schemeClr val="tx1"/>
          </a:solidFill>
          <a:latin typeface="+mn-lt"/>
        </a:defRPr>
      </a:lvl2pPr>
      <a:lvl3pPr marL="1026118" indent="-205230" algn="l" rtl="0" eaLnBrk="0" fontAlgn="base" hangingPunct="0">
        <a:spcBef>
          <a:spcPct val="20000"/>
        </a:spcBef>
        <a:spcAft>
          <a:spcPct val="0"/>
        </a:spcAft>
        <a:buChar char="•"/>
        <a:defRPr sz="2200">
          <a:solidFill>
            <a:schemeClr val="tx1"/>
          </a:solidFill>
          <a:latin typeface="+mn-lt"/>
        </a:defRPr>
      </a:lvl3pPr>
      <a:lvl4pPr marL="1436508" indent="-205230" algn="l" rtl="0" eaLnBrk="0" fontAlgn="base" hangingPunct="0">
        <a:spcBef>
          <a:spcPct val="20000"/>
        </a:spcBef>
        <a:spcAft>
          <a:spcPct val="0"/>
        </a:spcAft>
        <a:buChar char="–"/>
        <a:defRPr sz="1800">
          <a:solidFill>
            <a:schemeClr val="tx1"/>
          </a:solidFill>
          <a:latin typeface="+mn-lt"/>
        </a:defRPr>
      </a:lvl4pPr>
      <a:lvl5pPr marL="1847066" indent="-205230" algn="l" rtl="0" eaLnBrk="0" fontAlgn="base" hangingPunct="0">
        <a:spcBef>
          <a:spcPct val="20000"/>
        </a:spcBef>
        <a:spcAft>
          <a:spcPct val="0"/>
        </a:spcAft>
        <a:buChar char="»"/>
        <a:defRPr sz="1800">
          <a:solidFill>
            <a:schemeClr val="tx1"/>
          </a:solidFill>
          <a:latin typeface="+mn-lt"/>
        </a:defRPr>
      </a:lvl5pPr>
      <a:lvl6pPr marL="2257403" indent="-205230" algn="l" rtl="0" fontAlgn="base">
        <a:spcBef>
          <a:spcPct val="20000"/>
        </a:spcBef>
        <a:spcAft>
          <a:spcPct val="0"/>
        </a:spcAft>
        <a:buChar char="»"/>
        <a:defRPr sz="1800">
          <a:solidFill>
            <a:schemeClr val="tx1"/>
          </a:solidFill>
          <a:latin typeface="+mn-lt"/>
        </a:defRPr>
      </a:lvl6pPr>
      <a:lvl7pPr marL="2667735" indent="-205230" algn="l" rtl="0" fontAlgn="base">
        <a:spcBef>
          <a:spcPct val="20000"/>
        </a:spcBef>
        <a:spcAft>
          <a:spcPct val="0"/>
        </a:spcAft>
        <a:buChar char="»"/>
        <a:defRPr sz="1800">
          <a:solidFill>
            <a:schemeClr val="tx1"/>
          </a:solidFill>
          <a:latin typeface="+mn-lt"/>
        </a:defRPr>
      </a:lvl7pPr>
      <a:lvl8pPr marL="3078231" indent="-205230" algn="l" rtl="0" fontAlgn="base">
        <a:spcBef>
          <a:spcPct val="20000"/>
        </a:spcBef>
        <a:spcAft>
          <a:spcPct val="0"/>
        </a:spcAft>
        <a:buChar char="»"/>
        <a:defRPr sz="1800">
          <a:solidFill>
            <a:schemeClr val="tx1"/>
          </a:solidFill>
          <a:latin typeface="+mn-lt"/>
        </a:defRPr>
      </a:lvl8pPr>
      <a:lvl9pPr marL="3488678" indent="-205230" algn="l" rtl="0" fontAlgn="base">
        <a:spcBef>
          <a:spcPct val="20000"/>
        </a:spcBef>
        <a:spcAft>
          <a:spcPct val="0"/>
        </a:spcAft>
        <a:buChar char="»"/>
        <a:defRPr sz="1800">
          <a:solidFill>
            <a:schemeClr val="tx1"/>
          </a:solidFill>
          <a:latin typeface="+mn-lt"/>
        </a:defRPr>
      </a:lvl9pPr>
    </p:bodyStyle>
    <p:otherStyle>
      <a:defPPr>
        <a:defRPr lang="en-US"/>
      </a:defPPr>
      <a:lvl1pPr marL="0" algn="l" defTabSz="820670" rtl="0" eaLnBrk="1" latinLnBrk="0" hangingPunct="1">
        <a:defRPr sz="1600" kern="1200">
          <a:solidFill>
            <a:schemeClr val="tx1"/>
          </a:solidFill>
          <a:latin typeface="+mn-lt"/>
          <a:ea typeface="+mn-ea"/>
          <a:cs typeface="+mn-cs"/>
        </a:defRPr>
      </a:lvl1pPr>
      <a:lvl2pPr marL="410460" algn="l" defTabSz="820670" rtl="0" eaLnBrk="1" latinLnBrk="0" hangingPunct="1">
        <a:defRPr sz="1600" kern="1200">
          <a:solidFill>
            <a:schemeClr val="tx1"/>
          </a:solidFill>
          <a:latin typeface="+mn-lt"/>
          <a:ea typeface="+mn-ea"/>
          <a:cs typeface="+mn-cs"/>
        </a:defRPr>
      </a:lvl2pPr>
      <a:lvl3pPr marL="820670" algn="l" defTabSz="820670" rtl="0" eaLnBrk="1" latinLnBrk="0" hangingPunct="1">
        <a:defRPr sz="1600" kern="1200">
          <a:solidFill>
            <a:schemeClr val="tx1"/>
          </a:solidFill>
          <a:latin typeface="+mn-lt"/>
          <a:ea typeface="+mn-ea"/>
          <a:cs typeface="+mn-cs"/>
        </a:defRPr>
      </a:lvl3pPr>
      <a:lvl4pPr marL="1231379" algn="l" defTabSz="820670" rtl="0" eaLnBrk="1" latinLnBrk="0" hangingPunct="1">
        <a:defRPr sz="1600" kern="1200">
          <a:solidFill>
            <a:schemeClr val="tx1"/>
          </a:solidFill>
          <a:latin typeface="+mn-lt"/>
          <a:ea typeface="+mn-ea"/>
          <a:cs typeface="+mn-cs"/>
        </a:defRPr>
      </a:lvl4pPr>
      <a:lvl5pPr marL="1641713" algn="l" defTabSz="820670" rtl="0" eaLnBrk="1" latinLnBrk="0" hangingPunct="1">
        <a:defRPr sz="1600" kern="1200">
          <a:solidFill>
            <a:schemeClr val="tx1"/>
          </a:solidFill>
          <a:latin typeface="+mn-lt"/>
          <a:ea typeface="+mn-ea"/>
          <a:cs typeface="+mn-cs"/>
        </a:defRPr>
      </a:lvl5pPr>
      <a:lvl6pPr marL="2052199" algn="l" defTabSz="820670" rtl="0" eaLnBrk="1" latinLnBrk="0" hangingPunct="1">
        <a:defRPr sz="1600" kern="1200">
          <a:solidFill>
            <a:schemeClr val="tx1"/>
          </a:solidFill>
          <a:latin typeface="+mn-lt"/>
          <a:ea typeface="+mn-ea"/>
          <a:cs typeface="+mn-cs"/>
        </a:defRPr>
      </a:lvl6pPr>
      <a:lvl7pPr marL="2462569" algn="l" defTabSz="820670" rtl="0" eaLnBrk="1" latinLnBrk="0" hangingPunct="1">
        <a:defRPr sz="1600" kern="1200">
          <a:solidFill>
            <a:schemeClr val="tx1"/>
          </a:solidFill>
          <a:latin typeface="+mn-lt"/>
          <a:ea typeface="+mn-ea"/>
          <a:cs typeface="+mn-cs"/>
        </a:defRPr>
      </a:lvl7pPr>
      <a:lvl8pPr marL="2873037" algn="l" defTabSz="820670" rtl="0" eaLnBrk="1" latinLnBrk="0" hangingPunct="1">
        <a:defRPr sz="1600" kern="1200">
          <a:solidFill>
            <a:schemeClr val="tx1"/>
          </a:solidFill>
          <a:latin typeface="+mn-lt"/>
          <a:ea typeface="+mn-ea"/>
          <a:cs typeface="+mn-cs"/>
        </a:defRPr>
      </a:lvl8pPr>
      <a:lvl9pPr marL="3283427" algn="l" defTabSz="820670" rtl="0" eaLnBrk="1" latinLnBrk="0" hangingPunct="1">
        <a:defRPr sz="16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548" algn="ctr" rtl="0" fontAlgn="base">
        <a:spcBef>
          <a:spcPct val="0"/>
        </a:spcBef>
        <a:spcAft>
          <a:spcPct val="0"/>
        </a:spcAft>
        <a:defRPr sz="4000">
          <a:solidFill>
            <a:schemeClr val="tx2"/>
          </a:solidFill>
          <a:latin typeface="Times New Roman" pitchFamily="18" charset="0"/>
        </a:defRPr>
      </a:lvl6pPr>
      <a:lvl7pPr marL="820868" algn="ctr" rtl="0" fontAlgn="base">
        <a:spcBef>
          <a:spcPct val="0"/>
        </a:spcBef>
        <a:spcAft>
          <a:spcPct val="0"/>
        </a:spcAft>
        <a:defRPr sz="4000">
          <a:solidFill>
            <a:schemeClr val="tx2"/>
          </a:solidFill>
          <a:latin typeface="Times New Roman" pitchFamily="18" charset="0"/>
        </a:defRPr>
      </a:lvl7pPr>
      <a:lvl8pPr marL="1231643" algn="ctr" rtl="0" fontAlgn="base">
        <a:spcBef>
          <a:spcPct val="0"/>
        </a:spcBef>
        <a:spcAft>
          <a:spcPct val="0"/>
        </a:spcAft>
        <a:defRPr sz="4000">
          <a:solidFill>
            <a:schemeClr val="tx2"/>
          </a:solidFill>
          <a:latin typeface="Times New Roman" pitchFamily="18" charset="0"/>
        </a:defRPr>
      </a:lvl8pPr>
      <a:lvl9pPr marL="1642075" algn="ctr" rtl="0" fontAlgn="base">
        <a:spcBef>
          <a:spcPct val="0"/>
        </a:spcBef>
        <a:spcAft>
          <a:spcPct val="0"/>
        </a:spcAft>
        <a:defRPr sz="4000">
          <a:solidFill>
            <a:schemeClr val="tx2"/>
          </a:solidFill>
          <a:latin typeface="Times New Roman" pitchFamily="18" charset="0"/>
        </a:defRPr>
      </a:lvl9pPr>
    </p:titleStyle>
    <p:bodyStyle>
      <a:lvl1pPr marL="307911" indent="-307911" algn="l" rtl="0" eaLnBrk="0" fontAlgn="base" hangingPunct="0">
        <a:spcBef>
          <a:spcPct val="20000"/>
        </a:spcBef>
        <a:spcAft>
          <a:spcPct val="0"/>
        </a:spcAft>
        <a:buChar char="•"/>
        <a:defRPr sz="2900">
          <a:solidFill>
            <a:schemeClr val="tx1"/>
          </a:solidFill>
          <a:latin typeface="+mn-lt"/>
          <a:ea typeface="+mn-ea"/>
          <a:cs typeface="+mn-cs"/>
        </a:defRPr>
      </a:lvl1pPr>
      <a:lvl2pPr marL="667083" indent="-256576" algn="l" rtl="0" eaLnBrk="0" fontAlgn="base" hangingPunct="0">
        <a:spcBef>
          <a:spcPct val="20000"/>
        </a:spcBef>
        <a:spcAft>
          <a:spcPct val="0"/>
        </a:spcAft>
        <a:buChar char="–"/>
        <a:defRPr sz="2500">
          <a:solidFill>
            <a:schemeClr val="tx1"/>
          </a:solidFill>
          <a:latin typeface="+mn-lt"/>
        </a:defRPr>
      </a:lvl2pPr>
      <a:lvl3pPr marL="1026341" indent="-205274" algn="l" rtl="0" eaLnBrk="0" fontAlgn="base" hangingPunct="0">
        <a:spcBef>
          <a:spcPct val="20000"/>
        </a:spcBef>
        <a:spcAft>
          <a:spcPct val="0"/>
        </a:spcAft>
        <a:buChar char="•"/>
        <a:defRPr sz="2200">
          <a:solidFill>
            <a:schemeClr val="tx1"/>
          </a:solidFill>
          <a:latin typeface="+mn-lt"/>
        </a:defRPr>
      </a:lvl3pPr>
      <a:lvl4pPr marL="1436825" indent="-205274" algn="l" rtl="0" eaLnBrk="0" fontAlgn="base" hangingPunct="0">
        <a:spcBef>
          <a:spcPct val="20000"/>
        </a:spcBef>
        <a:spcAft>
          <a:spcPct val="0"/>
        </a:spcAft>
        <a:buChar char="–"/>
        <a:defRPr sz="1800">
          <a:solidFill>
            <a:schemeClr val="tx1"/>
          </a:solidFill>
          <a:latin typeface="+mn-lt"/>
        </a:defRPr>
      </a:lvl4pPr>
      <a:lvl5pPr marL="1847462" indent="-205274" algn="l" rtl="0" eaLnBrk="0" fontAlgn="base" hangingPunct="0">
        <a:spcBef>
          <a:spcPct val="20000"/>
        </a:spcBef>
        <a:spcAft>
          <a:spcPct val="0"/>
        </a:spcAft>
        <a:buChar char="»"/>
        <a:defRPr sz="1800">
          <a:solidFill>
            <a:schemeClr val="tx1"/>
          </a:solidFill>
          <a:latin typeface="+mn-lt"/>
        </a:defRPr>
      </a:lvl5pPr>
      <a:lvl6pPr marL="2257898" indent="-205274" algn="l" rtl="0" fontAlgn="base">
        <a:spcBef>
          <a:spcPct val="20000"/>
        </a:spcBef>
        <a:spcAft>
          <a:spcPct val="0"/>
        </a:spcAft>
        <a:buChar char="»"/>
        <a:defRPr sz="1800">
          <a:solidFill>
            <a:schemeClr val="tx1"/>
          </a:solidFill>
          <a:latin typeface="+mn-lt"/>
        </a:defRPr>
      </a:lvl6pPr>
      <a:lvl7pPr marL="2668329" indent="-205274" algn="l" rtl="0" fontAlgn="base">
        <a:spcBef>
          <a:spcPct val="20000"/>
        </a:spcBef>
        <a:spcAft>
          <a:spcPct val="0"/>
        </a:spcAft>
        <a:buChar char="»"/>
        <a:defRPr sz="1800">
          <a:solidFill>
            <a:schemeClr val="tx1"/>
          </a:solidFill>
          <a:latin typeface="+mn-lt"/>
        </a:defRPr>
      </a:lvl7pPr>
      <a:lvl8pPr marL="3078910" indent="-205274" algn="l" rtl="0" fontAlgn="base">
        <a:spcBef>
          <a:spcPct val="20000"/>
        </a:spcBef>
        <a:spcAft>
          <a:spcPct val="0"/>
        </a:spcAft>
        <a:buChar char="»"/>
        <a:defRPr sz="1800">
          <a:solidFill>
            <a:schemeClr val="tx1"/>
          </a:solidFill>
          <a:latin typeface="+mn-lt"/>
        </a:defRPr>
      </a:lvl8pPr>
      <a:lvl9pPr marL="3489445" indent="-205274" algn="l" rtl="0" fontAlgn="base">
        <a:spcBef>
          <a:spcPct val="20000"/>
        </a:spcBef>
        <a:spcAft>
          <a:spcPct val="0"/>
        </a:spcAft>
        <a:buChar char="»"/>
        <a:defRPr sz="1800">
          <a:solidFill>
            <a:schemeClr val="tx1"/>
          </a:solidFill>
          <a:latin typeface="+mn-lt"/>
        </a:defRPr>
      </a:lvl9pPr>
    </p:bodyStyle>
    <p:otherStyle>
      <a:defPPr>
        <a:defRPr lang="en-US"/>
      </a:defPPr>
      <a:lvl1pPr marL="0" algn="l" defTabSz="820868" rtl="0" eaLnBrk="1" latinLnBrk="0" hangingPunct="1">
        <a:defRPr sz="1600" kern="1200">
          <a:solidFill>
            <a:schemeClr val="tx1"/>
          </a:solidFill>
          <a:latin typeface="+mn-lt"/>
          <a:ea typeface="+mn-ea"/>
          <a:cs typeface="+mn-cs"/>
        </a:defRPr>
      </a:lvl1pPr>
      <a:lvl2pPr marL="410548" algn="l" defTabSz="820868" rtl="0" eaLnBrk="1" latinLnBrk="0" hangingPunct="1">
        <a:defRPr sz="1600" kern="1200">
          <a:solidFill>
            <a:schemeClr val="tx1"/>
          </a:solidFill>
          <a:latin typeface="+mn-lt"/>
          <a:ea typeface="+mn-ea"/>
          <a:cs typeface="+mn-cs"/>
        </a:defRPr>
      </a:lvl2pPr>
      <a:lvl3pPr marL="820868" algn="l" defTabSz="820868" rtl="0" eaLnBrk="1" latinLnBrk="0" hangingPunct="1">
        <a:defRPr sz="1600" kern="1200">
          <a:solidFill>
            <a:schemeClr val="tx1"/>
          </a:solidFill>
          <a:latin typeface="+mn-lt"/>
          <a:ea typeface="+mn-ea"/>
          <a:cs typeface="+mn-cs"/>
        </a:defRPr>
      </a:lvl3pPr>
      <a:lvl4pPr marL="1231643" algn="l" defTabSz="820868" rtl="0" eaLnBrk="1" latinLnBrk="0" hangingPunct="1">
        <a:defRPr sz="1600" kern="1200">
          <a:solidFill>
            <a:schemeClr val="tx1"/>
          </a:solidFill>
          <a:latin typeface="+mn-lt"/>
          <a:ea typeface="+mn-ea"/>
          <a:cs typeface="+mn-cs"/>
        </a:defRPr>
      </a:lvl4pPr>
      <a:lvl5pPr marL="1642075" algn="l" defTabSz="820868" rtl="0" eaLnBrk="1" latinLnBrk="0" hangingPunct="1">
        <a:defRPr sz="1600" kern="1200">
          <a:solidFill>
            <a:schemeClr val="tx1"/>
          </a:solidFill>
          <a:latin typeface="+mn-lt"/>
          <a:ea typeface="+mn-ea"/>
          <a:cs typeface="+mn-cs"/>
        </a:defRPr>
      </a:lvl5pPr>
      <a:lvl6pPr marL="2052644" algn="l" defTabSz="820868" rtl="0" eaLnBrk="1" latinLnBrk="0" hangingPunct="1">
        <a:defRPr sz="1600" kern="1200">
          <a:solidFill>
            <a:schemeClr val="tx1"/>
          </a:solidFill>
          <a:latin typeface="+mn-lt"/>
          <a:ea typeface="+mn-ea"/>
          <a:cs typeface="+mn-cs"/>
        </a:defRPr>
      </a:lvl6pPr>
      <a:lvl7pPr marL="2463114" algn="l" defTabSz="820868" rtl="0" eaLnBrk="1" latinLnBrk="0" hangingPunct="1">
        <a:defRPr sz="1600" kern="1200">
          <a:solidFill>
            <a:schemeClr val="tx1"/>
          </a:solidFill>
          <a:latin typeface="+mn-lt"/>
          <a:ea typeface="+mn-ea"/>
          <a:cs typeface="+mn-cs"/>
        </a:defRPr>
      </a:lvl7pPr>
      <a:lvl8pPr marL="2873663" algn="l" defTabSz="820868" rtl="0" eaLnBrk="1" latinLnBrk="0" hangingPunct="1">
        <a:defRPr sz="1600" kern="1200">
          <a:solidFill>
            <a:schemeClr val="tx1"/>
          </a:solidFill>
          <a:latin typeface="+mn-lt"/>
          <a:ea typeface="+mn-ea"/>
          <a:cs typeface="+mn-cs"/>
        </a:defRPr>
      </a:lvl8pPr>
      <a:lvl9pPr marL="3284153" algn="l" defTabSz="820868" rtl="0" eaLnBrk="1" latinLnBrk="0" hangingPunct="1">
        <a:defRPr sz="16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3"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640" algn="ctr" rtl="0" fontAlgn="base">
        <a:spcBef>
          <a:spcPct val="0"/>
        </a:spcBef>
        <a:spcAft>
          <a:spcPct val="0"/>
        </a:spcAft>
        <a:defRPr sz="4000">
          <a:solidFill>
            <a:schemeClr val="tx2"/>
          </a:solidFill>
          <a:latin typeface="Times New Roman" pitchFamily="18" charset="0"/>
        </a:defRPr>
      </a:lvl6pPr>
      <a:lvl7pPr marL="821075" algn="ctr" rtl="0" fontAlgn="base">
        <a:spcBef>
          <a:spcPct val="0"/>
        </a:spcBef>
        <a:spcAft>
          <a:spcPct val="0"/>
        </a:spcAft>
        <a:defRPr sz="4000">
          <a:solidFill>
            <a:schemeClr val="tx2"/>
          </a:solidFill>
          <a:latin typeface="Times New Roman" pitchFamily="18" charset="0"/>
        </a:defRPr>
      </a:lvl7pPr>
      <a:lvl8pPr marL="1231919" algn="ctr" rtl="0" fontAlgn="base">
        <a:spcBef>
          <a:spcPct val="0"/>
        </a:spcBef>
        <a:spcAft>
          <a:spcPct val="0"/>
        </a:spcAft>
        <a:defRPr sz="4000">
          <a:solidFill>
            <a:schemeClr val="tx2"/>
          </a:solidFill>
          <a:latin typeface="Times New Roman" pitchFamily="18" charset="0"/>
        </a:defRPr>
      </a:lvl8pPr>
      <a:lvl9pPr marL="1642455" algn="ctr" rtl="0" fontAlgn="base">
        <a:spcBef>
          <a:spcPct val="0"/>
        </a:spcBef>
        <a:spcAft>
          <a:spcPct val="0"/>
        </a:spcAft>
        <a:defRPr sz="4000">
          <a:solidFill>
            <a:schemeClr val="tx2"/>
          </a:solidFill>
          <a:latin typeface="Times New Roman" pitchFamily="18" charset="0"/>
        </a:defRPr>
      </a:lvl9pPr>
    </p:titleStyle>
    <p:bodyStyle>
      <a:lvl1pPr marL="307980" indent="-307980" algn="l" rtl="0" eaLnBrk="0" fontAlgn="base" hangingPunct="0">
        <a:spcBef>
          <a:spcPct val="20000"/>
        </a:spcBef>
        <a:spcAft>
          <a:spcPct val="0"/>
        </a:spcAft>
        <a:buChar char="•"/>
        <a:defRPr sz="2900">
          <a:solidFill>
            <a:schemeClr val="tx1"/>
          </a:solidFill>
          <a:latin typeface="+mn-lt"/>
          <a:ea typeface="+mn-ea"/>
          <a:cs typeface="+mn-cs"/>
        </a:defRPr>
      </a:lvl1pPr>
      <a:lvl2pPr marL="667238" indent="-256635" algn="l" rtl="0" eaLnBrk="0" fontAlgn="base" hangingPunct="0">
        <a:spcBef>
          <a:spcPct val="20000"/>
        </a:spcBef>
        <a:spcAft>
          <a:spcPct val="0"/>
        </a:spcAft>
        <a:buChar char="–"/>
        <a:defRPr sz="2500">
          <a:solidFill>
            <a:schemeClr val="tx1"/>
          </a:solidFill>
          <a:latin typeface="+mn-lt"/>
        </a:defRPr>
      </a:lvl2pPr>
      <a:lvl3pPr marL="1026573" indent="-205320" algn="l" rtl="0" eaLnBrk="0" fontAlgn="base" hangingPunct="0">
        <a:spcBef>
          <a:spcPct val="20000"/>
        </a:spcBef>
        <a:spcAft>
          <a:spcPct val="0"/>
        </a:spcAft>
        <a:buChar char="•"/>
        <a:defRPr sz="2200">
          <a:solidFill>
            <a:schemeClr val="tx1"/>
          </a:solidFill>
          <a:latin typeface="+mn-lt"/>
        </a:defRPr>
      </a:lvl3pPr>
      <a:lvl4pPr marL="1437156" indent="-205320" algn="l" rtl="0" eaLnBrk="0" fontAlgn="base" hangingPunct="0">
        <a:spcBef>
          <a:spcPct val="20000"/>
        </a:spcBef>
        <a:spcAft>
          <a:spcPct val="0"/>
        </a:spcAft>
        <a:buChar char="–"/>
        <a:defRPr sz="1800">
          <a:solidFill>
            <a:schemeClr val="tx1"/>
          </a:solidFill>
          <a:latin typeface="+mn-lt"/>
        </a:defRPr>
      </a:lvl4pPr>
      <a:lvl5pPr marL="1847876" indent="-205320" algn="l" rtl="0" eaLnBrk="0" fontAlgn="base" hangingPunct="0">
        <a:spcBef>
          <a:spcPct val="20000"/>
        </a:spcBef>
        <a:spcAft>
          <a:spcPct val="0"/>
        </a:spcAft>
        <a:buChar char="»"/>
        <a:defRPr sz="1800">
          <a:solidFill>
            <a:schemeClr val="tx1"/>
          </a:solidFill>
          <a:latin typeface="+mn-lt"/>
        </a:defRPr>
      </a:lvl5pPr>
      <a:lvl6pPr marL="2258415" indent="-205320" algn="l" rtl="0" fontAlgn="base">
        <a:spcBef>
          <a:spcPct val="20000"/>
        </a:spcBef>
        <a:spcAft>
          <a:spcPct val="0"/>
        </a:spcAft>
        <a:buChar char="»"/>
        <a:defRPr sz="1800">
          <a:solidFill>
            <a:schemeClr val="tx1"/>
          </a:solidFill>
          <a:latin typeface="+mn-lt"/>
        </a:defRPr>
      </a:lvl6pPr>
      <a:lvl7pPr marL="2668950" indent="-205320" algn="l" rtl="0" fontAlgn="base">
        <a:spcBef>
          <a:spcPct val="20000"/>
        </a:spcBef>
        <a:spcAft>
          <a:spcPct val="0"/>
        </a:spcAft>
        <a:buChar char="»"/>
        <a:defRPr sz="1800">
          <a:solidFill>
            <a:schemeClr val="tx1"/>
          </a:solidFill>
          <a:latin typeface="+mn-lt"/>
        </a:defRPr>
      </a:lvl7pPr>
      <a:lvl8pPr marL="3079620" indent="-205320" algn="l" rtl="0" fontAlgn="base">
        <a:spcBef>
          <a:spcPct val="20000"/>
        </a:spcBef>
        <a:spcAft>
          <a:spcPct val="0"/>
        </a:spcAft>
        <a:buChar char="»"/>
        <a:defRPr sz="1800">
          <a:solidFill>
            <a:schemeClr val="tx1"/>
          </a:solidFill>
          <a:latin typeface="+mn-lt"/>
        </a:defRPr>
      </a:lvl8pPr>
      <a:lvl9pPr marL="3490247" indent="-205320" algn="l" rtl="0" fontAlgn="base">
        <a:spcBef>
          <a:spcPct val="20000"/>
        </a:spcBef>
        <a:spcAft>
          <a:spcPct val="0"/>
        </a:spcAft>
        <a:buChar char="»"/>
        <a:defRPr sz="1800">
          <a:solidFill>
            <a:schemeClr val="tx1"/>
          </a:solidFill>
          <a:latin typeface="+mn-lt"/>
        </a:defRPr>
      </a:lvl9pPr>
    </p:bodyStyle>
    <p:otherStyle>
      <a:defPPr>
        <a:defRPr lang="en-US"/>
      </a:defPPr>
      <a:lvl1pPr marL="0" algn="l" defTabSz="821075" rtl="0" eaLnBrk="1" latinLnBrk="0" hangingPunct="1">
        <a:defRPr sz="1600" kern="1200">
          <a:solidFill>
            <a:schemeClr val="tx1"/>
          </a:solidFill>
          <a:latin typeface="+mn-lt"/>
          <a:ea typeface="+mn-ea"/>
          <a:cs typeface="+mn-cs"/>
        </a:defRPr>
      </a:lvl1pPr>
      <a:lvl2pPr marL="410640" algn="l" defTabSz="821075" rtl="0" eaLnBrk="1" latinLnBrk="0" hangingPunct="1">
        <a:defRPr sz="1600" kern="1200">
          <a:solidFill>
            <a:schemeClr val="tx1"/>
          </a:solidFill>
          <a:latin typeface="+mn-lt"/>
          <a:ea typeface="+mn-ea"/>
          <a:cs typeface="+mn-cs"/>
        </a:defRPr>
      </a:lvl2pPr>
      <a:lvl3pPr marL="821075" algn="l" defTabSz="821075" rtl="0" eaLnBrk="1" latinLnBrk="0" hangingPunct="1">
        <a:defRPr sz="1600" kern="1200">
          <a:solidFill>
            <a:schemeClr val="tx1"/>
          </a:solidFill>
          <a:latin typeface="+mn-lt"/>
          <a:ea typeface="+mn-ea"/>
          <a:cs typeface="+mn-cs"/>
        </a:defRPr>
      </a:lvl3pPr>
      <a:lvl4pPr marL="1231919" algn="l" defTabSz="821075" rtl="0" eaLnBrk="1" latinLnBrk="0" hangingPunct="1">
        <a:defRPr sz="1600" kern="1200">
          <a:solidFill>
            <a:schemeClr val="tx1"/>
          </a:solidFill>
          <a:latin typeface="+mn-lt"/>
          <a:ea typeface="+mn-ea"/>
          <a:cs typeface="+mn-cs"/>
        </a:defRPr>
      </a:lvl4pPr>
      <a:lvl5pPr marL="1642455" algn="l" defTabSz="821075" rtl="0" eaLnBrk="1" latinLnBrk="0" hangingPunct="1">
        <a:defRPr sz="1600" kern="1200">
          <a:solidFill>
            <a:schemeClr val="tx1"/>
          </a:solidFill>
          <a:latin typeface="+mn-lt"/>
          <a:ea typeface="+mn-ea"/>
          <a:cs typeface="+mn-cs"/>
        </a:defRPr>
      </a:lvl5pPr>
      <a:lvl6pPr marL="2053110" algn="l" defTabSz="821075" rtl="0" eaLnBrk="1" latinLnBrk="0" hangingPunct="1">
        <a:defRPr sz="1600" kern="1200">
          <a:solidFill>
            <a:schemeClr val="tx1"/>
          </a:solidFill>
          <a:latin typeface="+mn-lt"/>
          <a:ea typeface="+mn-ea"/>
          <a:cs typeface="+mn-cs"/>
        </a:defRPr>
      </a:lvl6pPr>
      <a:lvl7pPr marL="2463683" algn="l" defTabSz="821075" rtl="0" eaLnBrk="1" latinLnBrk="0" hangingPunct="1">
        <a:defRPr sz="1600" kern="1200">
          <a:solidFill>
            <a:schemeClr val="tx1"/>
          </a:solidFill>
          <a:latin typeface="+mn-lt"/>
          <a:ea typeface="+mn-ea"/>
          <a:cs typeface="+mn-cs"/>
        </a:defRPr>
      </a:lvl7pPr>
      <a:lvl8pPr marL="2874318" algn="l" defTabSz="821075" rtl="0" eaLnBrk="1" latinLnBrk="0" hangingPunct="1">
        <a:defRPr sz="1600" kern="1200">
          <a:solidFill>
            <a:schemeClr val="tx1"/>
          </a:solidFill>
          <a:latin typeface="+mn-lt"/>
          <a:ea typeface="+mn-ea"/>
          <a:cs typeface="+mn-cs"/>
        </a:defRPr>
      </a:lvl8pPr>
      <a:lvl9pPr marL="3284910" algn="l" defTabSz="821075" rtl="0" eaLnBrk="1" latinLnBrk="0" hangingPunct="1">
        <a:defRPr sz="16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7"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0936" algn="ctr" rtl="0" fontAlgn="base">
        <a:spcBef>
          <a:spcPct val="0"/>
        </a:spcBef>
        <a:spcAft>
          <a:spcPct val="0"/>
        </a:spcAft>
        <a:defRPr sz="4000">
          <a:solidFill>
            <a:schemeClr val="tx2"/>
          </a:solidFill>
          <a:latin typeface="Times New Roman" pitchFamily="18" charset="0"/>
        </a:defRPr>
      </a:lvl6pPr>
      <a:lvl7pPr marL="821741" algn="ctr" rtl="0" fontAlgn="base">
        <a:spcBef>
          <a:spcPct val="0"/>
        </a:spcBef>
        <a:spcAft>
          <a:spcPct val="0"/>
        </a:spcAft>
        <a:defRPr sz="4000">
          <a:solidFill>
            <a:schemeClr val="tx2"/>
          </a:solidFill>
          <a:latin typeface="Times New Roman" pitchFamily="18" charset="0"/>
        </a:defRPr>
      </a:lvl7pPr>
      <a:lvl8pPr marL="1232807" algn="ctr" rtl="0" fontAlgn="base">
        <a:spcBef>
          <a:spcPct val="0"/>
        </a:spcBef>
        <a:spcAft>
          <a:spcPct val="0"/>
        </a:spcAft>
        <a:defRPr sz="4000">
          <a:solidFill>
            <a:schemeClr val="tx2"/>
          </a:solidFill>
          <a:latin typeface="Times New Roman" pitchFamily="18" charset="0"/>
        </a:defRPr>
      </a:lvl8pPr>
      <a:lvl9pPr marL="1643676" algn="ctr" rtl="0" fontAlgn="base">
        <a:spcBef>
          <a:spcPct val="0"/>
        </a:spcBef>
        <a:spcAft>
          <a:spcPct val="0"/>
        </a:spcAft>
        <a:defRPr sz="4000">
          <a:solidFill>
            <a:schemeClr val="tx2"/>
          </a:solidFill>
          <a:latin typeface="Times New Roman" pitchFamily="18" charset="0"/>
        </a:defRPr>
      </a:lvl9pPr>
    </p:titleStyle>
    <p:bodyStyle>
      <a:lvl1pPr marL="308202" indent="-308202" algn="l" rtl="0" eaLnBrk="0" fontAlgn="base" hangingPunct="0">
        <a:spcBef>
          <a:spcPct val="20000"/>
        </a:spcBef>
        <a:spcAft>
          <a:spcPct val="0"/>
        </a:spcAft>
        <a:buChar char="•"/>
        <a:defRPr sz="2900">
          <a:solidFill>
            <a:schemeClr val="tx1"/>
          </a:solidFill>
          <a:latin typeface="+mn-lt"/>
          <a:ea typeface="+mn-ea"/>
          <a:cs typeface="+mn-cs"/>
        </a:defRPr>
      </a:lvl1pPr>
      <a:lvl2pPr marL="667737" indent="-256826" algn="l" rtl="0" eaLnBrk="0" fontAlgn="base" hangingPunct="0">
        <a:spcBef>
          <a:spcPct val="20000"/>
        </a:spcBef>
        <a:spcAft>
          <a:spcPct val="0"/>
        </a:spcAft>
        <a:buChar char="–"/>
        <a:defRPr sz="2500">
          <a:solidFill>
            <a:schemeClr val="tx1"/>
          </a:solidFill>
          <a:latin typeface="+mn-lt"/>
        </a:defRPr>
      </a:lvl2pPr>
      <a:lvl3pPr marL="1027323" indent="-205468" algn="l" rtl="0" eaLnBrk="0" fontAlgn="base" hangingPunct="0">
        <a:spcBef>
          <a:spcPct val="20000"/>
        </a:spcBef>
        <a:spcAft>
          <a:spcPct val="0"/>
        </a:spcAft>
        <a:buChar char="•"/>
        <a:defRPr sz="2200">
          <a:solidFill>
            <a:schemeClr val="tx1"/>
          </a:solidFill>
          <a:latin typeface="+mn-lt"/>
        </a:defRPr>
      </a:lvl3pPr>
      <a:lvl4pPr marL="1438222" indent="-205468" algn="l" rtl="0" eaLnBrk="0" fontAlgn="base" hangingPunct="0">
        <a:spcBef>
          <a:spcPct val="20000"/>
        </a:spcBef>
        <a:spcAft>
          <a:spcPct val="0"/>
        </a:spcAft>
        <a:buChar char="–"/>
        <a:defRPr sz="1800">
          <a:solidFill>
            <a:schemeClr val="tx1"/>
          </a:solidFill>
          <a:latin typeface="+mn-lt"/>
        </a:defRPr>
      </a:lvl4pPr>
      <a:lvl5pPr marL="1849208" indent="-205468" algn="l" rtl="0" eaLnBrk="0" fontAlgn="base" hangingPunct="0">
        <a:spcBef>
          <a:spcPct val="20000"/>
        </a:spcBef>
        <a:spcAft>
          <a:spcPct val="0"/>
        </a:spcAft>
        <a:buChar char="»"/>
        <a:defRPr sz="1800">
          <a:solidFill>
            <a:schemeClr val="tx1"/>
          </a:solidFill>
          <a:latin typeface="+mn-lt"/>
        </a:defRPr>
      </a:lvl5pPr>
      <a:lvl6pPr marL="2260080" indent="-205468" algn="l" rtl="0" fontAlgn="base">
        <a:spcBef>
          <a:spcPct val="20000"/>
        </a:spcBef>
        <a:spcAft>
          <a:spcPct val="0"/>
        </a:spcAft>
        <a:buChar char="»"/>
        <a:defRPr sz="1800">
          <a:solidFill>
            <a:schemeClr val="tx1"/>
          </a:solidFill>
          <a:latin typeface="+mn-lt"/>
        </a:defRPr>
      </a:lvl6pPr>
      <a:lvl7pPr marL="2670948" indent="-205468" algn="l" rtl="0" fontAlgn="base">
        <a:spcBef>
          <a:spcPct val="20000"/>
        </a:spcBef>
        <a:spcAft>
          <a:spcPct val="0"/>
        </a:spcAft>
        <a:buChar char="»"/>
        <a:defRPr sz="1800">
          <a:solidFill>
            <a:schemeClr val="tx1"/>
          </a:solidFill>
          <a:latin typeface="+mn-lt"/>
        </a:defRPr>
      </a:lvl7pPr>
      <a:lvl8pPr marL="3081903" indent="-205468" algn="l" rtl="0" fontAlgn="base">
        <a:spcBef>
          <a:spcPct val="20000"/>
        </a:spcBef>
        <a:spcAft>
          <a:spcPct val="0"/>
        </a:spcAft>
        <a:buChar char="»"/>
        <a:defRPr sz="1800">
          <a:solidFill>
            <a:schemeClr val="tx1"/>
          </a:solidFill>
          <a:latin typeface="+mn-lt"/>
        </a:defRPr>
      </a:lvl8pPr>
      <a:lvl9pPr marL="3492828" indent="-205468" algn="l" rtl="0" fontAlgn="base">
        <a:spcBef>
          <a:spcPct val="20000"/>
        </a:spcBef>
        <a:spcAft>
          <a:spcPct val="0"/>
        </a:spcAft>
        <a:buChar char="»"/>
        <a:defRPr sz="1800">
          <a:solidFill>
            <a:schemeClr val="tx1"/>
          </a:solidFill>
          <a:latin typeface="+mn-lt"/>
        </a:defRPr>
      </a:lvl9pPr>
    </p:bodyStyle>
    <p:otherStyle>
      <a:defPPr>
        <a:defRPr lang="en-US"/>
      </a:defPPr>
      <a:lvl1pPr marL="0" algn="l" defTabSz="821741" rtl="0" eaLnBrk="1" latinLnBrk="0" hangingPunct="1">
        <a:defRPr sz="1600" kern="1200">
          <a:solidFill>
            <a:schemeClr val="tx1"/>
          </a:solidFill>
          <a:latin typeface="+mn-lt"/>
          <a:ea typeface="+mn-ea"/>
          <a:cs typeface="+mn-cs"/>
        </a:defRPr>
      </a:lvl1pPr>
      <a:lvl2pPr marL="410936" algn="l" defTabSz="821741" rtl="0" eaLnBrk="1" latinLnBrk="0" hangingPunct="1">
        <a:defRPr sz="1600" kern="1200">
          <a:solidFill>
            <a:schemeClr val="tx1"/>
          </a:solidFill>
          <a:latin typeface="+mn-lt"/>
          <a:ea typeface="+mn-ea"/>
          <a:cs typeface="+mn-cs"/>
        </a:defRPr>
      </a:lvl2pPr>
      <a:lvl3pPr marL="821741" algn="l" defTabSz="821741" rtl="0" eaLnBrk="1" latinLnBrk="0" hangingPunct="1">
        <a:defRPr sz="1600" kern="1200">
          <a:solidFill>
            <a:schemeClr val="tx1"/>
          </a:solidFill>
          <a:latin typeface="+mn-lt"/>
          <a:ea typeface="+mn-ea"/>
          <a:cs typeface="+mn-cs"/>
        </a:defRPr>
      </a:lvl3pPr>
      <a:lvl4pPr marL="1232807" algn="l" defTabSz="821741" rtl="0" eaLnBrk="1" latinLnBrk="0" hangingPunct="1">
        <a:defRPr sz="1600" kern="1200">
          <a:solidFill>
            <a:schemeClr val="tx1"/>
          </a:solidFill>
          <a:latin typeface="+mn-lt"/>
          <a:ea typeface="+mn-ea"/>
          <a:cs typeface="+mn-cs"/>
        </a:defRPr>
      </a:lvl4pPr>
      <a:lvl5pPr marL="1643676" algn="l" defTabSz="821741" rtl="0" eaLnBrk="1" latinLnBrk="0" hangingPunct="1">
        <a:defRPr sz="1600" kern="1200">
          <a:solidFill>
            <a:schemeClr val="tx1"/>
          </a:solidFill>
          <a:latin typeface="+mn-lt"/>
          <a:ea typeface="+mn-ea"/>
          <a:cs typeface="+mn-cs"/>
        </a:defRPr>
      </a:lvl5pPr>
      <a:lvl6pPr marL="2054608" algn="l" defTabSz="821741" rtl="0" eaLnBrk="1" latinLnBrk="0" hangingPunct="1">
        <a:defRPr sz="1600" kern="1200">
          <a:solidFill>
            <a:schemeClr val="tx1"/>
          </a:solidFill>
          <a:latin typeface="+mn-lt"/>
          <a:ea typeface="+mn-ea"/>
          <a:cs typeface="+mn-cs"/>
        </a:defRPr>
      </a:lvl6pPr>
      <a:lvl7pPr marL="2465514" algn="l" defTabSz="821741" rtl="0" eaLnBrk="1" latinLnBrk="0" hangingPunct="1">
        <a:defRPr sz="1600" kern="1200">
          <a:solidFill>
            <a:schemeClr val="tx1"/>
          </a:solidFill>
          <a:latin typeface="+mn-lt"/>
          <a:ea typeface="+mn-ea"/>
          <a:cs typeface="+mn-cs"/>
        </a:defRPr>
      </a:lvl7pPr>
      <a:lvl8pPr marL="2876443" algn="l" defTabSz="821741" rtl="0" eaLnBrk="1" latinLnBrk="0" hangingPunct="1">
        <a:defRPr sz="1600" kern="1200">
          <a:solidFill>
            <a:schemeClr val="tx1"/>
          </a:solidFill>
          <a:latin typeface="+mn-lt"/>
          <a:ea typeface="+mn-ea"/>
          <a:cs typeface="+mn-cs"/>
        </a:defRPr>
      </a:lvl8pPr>
      <a:lvl9pPr marL="3287352" algn="l" defTabSz="821741" rtl="0" eaLnBrk="1" latinLnBrk="0" hangingPunct="1">
        <a:defRPr sz="16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1"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1148" algn="ctr" rtl="0" fontAlgn="base">
        <a:spcBef>
          <a:spcPct val="0"/>
        </a:spcBef>
        <a:spcAft>
          <a:spcPct val="0"/>
        </a:spcAft>
        <a:defRPr sz="4000">
          <a:solidFill>
            <a:schemeClr val="tx2"/>
          </a:solidFill>
          <a:latin typeface="Times New Roman" pitchFamily="18" charset="0"/>
        </a:defRPr>
      </a:lvl6pPr>
      <a:lvl7pPr marL="822218" algn="ctr" rtl="0" fontAlgn="base">
        <a:spcBef>
          <a:spcPct val="0"/>
        </a:spcBef>
        <a:spcAft>
          <a:spcPct val="0"/>
        </a:spcAft>
        <a:defRPr sz="4000">
          <a:solidFill>
            <a:schemeClr val="tx2"/>
          </a:solidFill>
          <a:latin typeface="Times New Roman" pitchFamily="18" charset="0"/>
        </a:defRPr>
      </a:lvl7pPr>
      <a:lvl8pPr marL="1233443" algn="ctr" rtl="0" fontAlgn="base">
        <a:spcBef>
          <a:spcPct val="0"/>
        </a:spcBef>
        <a:spcAft>
          <a:spcPct val="0"/>
        </a:spcAft>
        <a:defRPr sz="4000">
          <a:solidFill>
            <a:schemeClr val="tx2"/>
          </a:solidFill>
          <a:latin typeface="Times New Roman" pitchFamily="18" charset="0"/>
        </a:defRPr>
      </a:lvl8pPr>
      <a:lvl9pPr marL="1644550" algn="ctr" rtl="0" fontAlgn="base">
        <a:spcBef>
          <a:spcPct val="0"/>
        </a:spcBef>
        <a:spcAft>
          <a:spcPct val="0"/>
        </a:spcAft>
        <a:defRPr sz="4000">
          <a:solidFill>
            <a:schemeClr val="tx2"/>
          </a:solidFill>
          <a:latin typeface="Times New Roman" pitchFamily="18" charset="0"/>
        </a:defRPr>
      </a:lvl9pPr>
    </p:titleStyle>
    <p:bodyStyle>
      <a:lvl1pPr marL="308361" indent="-308361" algn="l" rtl="0" eaLnBrk="0" fontAlgn="base" hangingPunct="0">
        <a:spcBef>
          <a:spcPct val="20000"/>
        </a:spcBef>
        <a:spcAft>
          <a:spcPct val="0"/>
        </a:spcAft>
        <a:buChar char="•"/>
        <a:defRPr sz="2900">
          <a:solidFill>
            <a:schemeClr val="tx1"/>
          </a:solidFill>
          <a:latin typeface="+mn-lt"/>
          <a:ea typeface="+mn-ea"/>
          <a:cs typeface="+mn-cs"/>
        </a:defRPr>
      </a:lvl1pPr>
      <a:lvl2pPr marL="668095" indent="-256962" algn="l" rtl="0" eaLnBrk="0" fontAlgn="base" hangingPunct="0">
        <a:spcBef>
          <a:spcPct val="20000"/>
        </a:spcBef>
        <a:spcAft>
          <a:spcPct val="0"/>
        </a:spcAft>
        <a:buChar char="–"/>
        <a:defRPr sz="2500">
          <a:solidFill>
            <a:schemeClr val="tx1"/>
          </a:solidFill>
          <a:latin typeface="+mn-lt"/>
        </a:defRPr>
      </a:lvl2pPr>
      <a:lvl3pPr marL="1027859" indent="-205574" algn="l" rtl="0" eaLnBrk="0" fontAlgn="base" hangingPunct="0">
        <a:spcBef>
          <a:spcPct val="20000"/>
        </a:spcBef>
        <a:spcAft>
          <a:spcPct val="0"/>
        </a:spcAft>
        <a:buChar char="•"/>
        <a:defRPr sz="2200">
          <a:solidFill>
            <a:schemeClr val="tx1"/>
          </a:solidFill>
          <a:latin typeface="+mn-lt"/>
        </a:defRPr>
      </a:lvl3pPr>
      <a:lvl4pPr marL="1438985" indent="-205574" algn="l" rtl="0" eaLnBrk="0" fontAlgn="base" hangingPunct="0">
        <a:spcBef>
          <a:spcPct val="20000"/>
        </a:spcBef>
        <a:spcAft>
          <a:spcPct val="0"/>
        </a:spcAft>
        <a:buChar char="–"/>
        <a:defRPr sz="1800">
          <a:solidFill>
            <a:schemeClr val="tx1"/>
          </a:solidFill>
          <a:latin typeface="+mn-lt"/>
        </a:defRPr>
      </a:lvl4pPr>
      <a:lvl5pPr marL="1850162" indent="-205574" algn="l" rtl="0" eaLnBrk="0" fontAlgn="base" hangingPunct="0">
        <a:spcBef>
          <a:spcPct val="20000"/>
        </a:spcBef>
        <a:spcAft>
          <a:spcPct val="0"/>
        </a:spcAft>
        <a:buChar char="»"/>
        <a:defRPr sz="1800">
          <a:solidFill>
            <a:schemeClr val="tx1"/>
          </a:solidFill>
          <a:latin typeface="+mn-lt"/>
        </a:defRPr>
      </a:lvl5pPr>
      <a:lvl6pPr marL="2261273" indent="-205574" algn="l" rtl="0" fontAlgn="base">
        <a:spcBef>
          <a:spcPct val="20000"/>
        </a:spcBef>
        <a:spcAft>
          <a:spcPct val="0"/>
        </a:spcAft>
        <a:buChar char="»"/>
        <a:defRPr sz="1800">
          <a:solidFill>
            <a:schemeClr val="tx1"/>
          </a:solidFill>
          <a:latin typeface="+mn-lt"/>
        </a:defRPr>
      </a:lvl6pPr>
      <a:lvl7pPr marL="2672379" indent="-205574" algn="l" rtl="0" fontAlgn="base">
        <a:spcBef>
          <a:spcPct val="20000"/>
        </a:spcBef>
        <a:spcAft>
          <a:spcPct val="0"/>
        </a:spcAft>
        <a:buChar char="»"/>
        <a:defRPr sz="1800">
          <a:solidFill>
            <a:schemeClr val="tx1"/>
          </a:solidFill>
          <a:latin typeface="+mn-lt"/>
        </a:defRPr>
      </a:lvl7pPr>
      <a:lvl8pPr marL="3083539" indent="-205574" algn="l" rtl="0" fontAlgn="base">
        <a:spcBef>
          <a:spcPct val="20000"/>
        </a:spcBef>
        <a:spcAft>
          <a:spcPct val="0"/>
        </a:spcAft>
        <a:buChar char="»"/>
        <a:defRPr sz="1800">
          <a:solidFill>
            <a:schemeClr val="tx1"/>
          </a:solidFill>
          <a:latin typeface="+mn-lt"/>
        </a:defRPr>
      </a:lvl8pPr>
      <a:lvl9pPr marL="3494676" indent="-205574" algn="l" rtl="0" fontAlgn="base">
        <a:spcBef>
          <a:spcPct val="20000"/>
        </a:spcBef>
        <a:spcAft>
          <a:spcPct val="0"/>
        </a:spcAft>
        <a:buChar char="»"/>
        <a:defRPr sz="1800">
          <a:solidFill>
            <a:schemeClr val="tx1"/>
          </a:solidFill>
          <a:latin typeface="+mn-lt"/>
        </a:defRPr>
      </a:lvl9pPr>
    </p:bodyStyle>
    <p:otherStyle>
      <a:defPPr>
        <a:defRPr lang="en-US"/>
      </a:defPPr>
      <a:lvl1pPr marL="0" algn="l" defTabSz="822218" rtl="0" eaLnBrk="1" latinLnBrk="0" hangingPunct="1">
        <a:defRPr sz="1600" kern="1200">
          <a:solidFill>
            <a:schemeClr val="tx1"/>
          </a:solidFill>
          <a:latin typeface="+mn-lt"/>
          <a:ea typeface="+mn-ea"/>
          <a:cs typeface="+mn-cs"/>
        </a:defRPr>
      </a:lvl1pPr>
      <a:lvl2pPr marL="411148" algn="l" defTabSz="822218" rtl="0" eaLnBrk="1" latinLnBrk="0" hangingPunct="1">
        <a:defRPr sz="1600" kern="1200">
          <a:solidFill>
            <a:schemeClr val="tx1"/>
          </a:solidFill>
          <a:latin typeface="+mn-lt"/>
          <a:ea typeface="+mn-ea"/>
          <a:cs typeface="+mn-cs"/>
        </a:defRPr>
      </a:lvl2pPr>
      <a:lvl3pPr marL="822218" algn="l" defTabSz="822218" rtl="0" eaLnBrk="1" latinLnBrk="0" hangingPunct="1">
        <a:defRPr sz="1600" kern="1200">
          <a:solidFill>
            <a:schemeClr val="tx1"/>
          </a:solidFill>
          <a:latin typeface="+mn-lt"/>
          <a:ea typeface="+mn-ea"/>
          <a:cs typeface="+mn-cs"/>
        </a:defRPr>
      </a:lvl3pPr>
      <a:lvl4pPr marL="1233443" algn="l" defTabSz="822218" rtl="0" eaLnBrk="1" latinLnBrk="0" hangingPunct="1">
        <a:defRPr sz="1600" kern="1200">
          <a:solidFill>
            <a:schemeClr val="tx1"/>
          </a:solidFill>
          <a:latin typeface="+mn-lt"/>
          <a:ea typeface="+mn-ea"/>
          <a:cs typeface="+mn-cs"/>
        </a:defRPr>
      </a:lvl4pPr>
      <a:lvl5pPr marL="1644550" algn="l" defTabSz="822218" rtl="0" eaLnBrk="1" latinLnBrk="0" hangingPunct="1">
        <a:defRPr sz="1600" kern="1200">
          <a:solidFill>
            <a:schemeClr val="tx1"/>
          </a:solidFill>
          <a:latin typeface="+mn-lt"/>
          <a:ea typeface="+mn-ea"/>
          <a:cs typeface="+mn-cs"/>
        </a:defRPr>
      </a:lvl5pPr>
      <a:lvl6pPr marL="2055693" algn="l" defTabSz="822218" rtl="0" eaLnBrk="1" latinLnBrk="0" hangingPunct="1">
        <a:defRPr sz="1600" kern="1200">
          <a:solidFill>
            <a:schemeClr val="tx1"/>
          </a:solidFill>
          <a:latin typeface="+mn-lt"/>
          <a:ea typeface="+mn-ea"/>
          <a:cs typeface="+mn-cs"/>
        </a:defRPr>
      </a:lvl6pPr>
      <a:lvl7pPr marL="2466826" algn="l" defTabSz="822218" rtl="0" eaLnBrk="1" latinLnBrk="0" hangingPunct="1">
        <a:defRPr sz="1600" kern="1200">
          <a:solidFill>
            <a:schemeClr val="tx1"/>
          </a:solidFill>
          <a:latin typeface="+mn-lt"/>
          <a:ea typeface="+mn-ea"/>
          <a:cs typeface="+mn-cs"/>
        </a:defRPr>
      </a:lvl7pPr>
      <a:lvl8pPr marL="2877970" algn="l" defTabSz="822218" rtl="0" eaLnBrk="1" latinLnBrk="0" hangingPunct="1">
        <a:defRPr sz="1600" kern="1200">
          <a:solidFill>
            <a:schemeClr val="tx1"/>
          </a:solidFill>
          <a:latin typeface="+mn-lt"/>
          <a:ea typeface="+mn-ea"/>
          <a:cs typeface="+mn-cs"/>
        </a:defRPr>
      </a:lvl8pPr>
      <a:lvl9pPr marL="3289101" algn="l" defTabSz="822218" rtl="0" eaLnBrk="1" latinLnBrk="0" hangingPunct="1">
        <a:defRPr sz="16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11260" algn="ctr" rtl="0" fontAlgn="base">
        <a:spcBef>
          <a:spcPct val="0"/>
        </a:spcBef>
        <a:spcAft>
          <a:spcPct val="0"/>
        </a:spcAft>
        <a:defRPr sz="4000">
          <a:solidFill>
            <a:schemeClr val="tx2"/>
          </a:solidFill>
          <a:latin typeface="Times New Roman" pitchFamily="18" charset="0"/>
        </a:defRPr>
      </a:lvl6pPr>
      <a:lvl7pPr marL="822470" algn="ctr" rtl="0" fontAlgn="base">
        <a:spcBef>
          <a:spcPct val="0"/>
        </a:spcBef>
        <a:spcAft>
          <a:spcPct val="0"/>
        </a:spcAft>
        <a:defRPr sz="4000">
          <a:solidFill>
            <a:schemeClr val="tx2"/>
          </a:solidFill>
          <a:latin typeface="Times New Roman" pitchFamily="18" charset="0"/>
        </a:defRPr>
      </a:lvl7pPr>
      <a:lvl8pPr marL="1233779" algn="ctr" rtl="0" fontAlgn="base">
        <a:spcBef>
          <a:spcPct val="0"/>
        </a:spcBef>
        <a:spcAft>
          <a:spcPct val="0"/>
        </a:spcAft>
        <a:defRPr sz="4000">
          <a:solidFill>
            <a:schemeClr val="tx2"/>
          </a:solidFill>
          <a:latin typeface="Times New Roman" pitchFamily="18" charset="0"/>
        </a:defRPr>
      </a:lvl8pPr>
      <a:lvl9pPr marL="1645012" algn="ctr" rtl="0" fontAlgn="base">
        <a:spcBef>
          <a:spcPct val="0"/>
        </a:spcBef>
        <a:spcAft>
          <a:spcPct val="0"/>
        </a:spcAft>
        <a:defRPr sz="4000">
          <a:solidFill>
            <a:schemeClr val="tx2"/>
          </a:solidFill>
          <a:latin typeface="Times New Roman" pitchFamily="18" charset="0"/>
        </a:defRPr>
      </a:lvl9pPr>
    </p:titleStyle>
    <p:bodyStyle>
      <a:lvl1pPr marL="308445" indent="-308445" algn="l" rtl="0" eaLnBrk="0" fontAlgn="base" hangingPunct="0">
        <a:spcBef>
          <a:spcPct val="20000"/>
        </a:spcBef>
        <a:spcAft>
          <a:spcPct val="0"/>
        </a:spcAft>
        <a:buChar char="•"/>
        <a:defRPr sz="2900">
          <a:solidFill>
            <a:schemeClr val="tx1"/>
          </a:solidFill>
          <a:latin typeface="+mn-lt"/>
          <a:ea typeface="+mn-ea"/>
          <a:cs typeface="+mn-cs"/>
        </a:defRPr>
      </a:lvl1pPr>
      <a:lvl2pPr marL="668284" indent="-257034" algn="l" rtl="0" eaLnBrk="0" fontAlgn="base" hangingPunct="0">
        <a:spcBef>
          <a:spcPct val="20000"/>
        </a:spcBef>
        <a:spcAft>
          <a:spcPct val="0"/>
        </a:spcAft>
        <a:buChar char="–"/>
        <a:defRPr sz="2500">
          <a:solidFill>
            <a:schemeClr val="tx1"/>
          </a:solidFill>
          <a:latin typeface="+mn-lt"/>
        </a:defRPr>
      </a:lvl2pPr>
      <a:lvl3pPr marL="1028143" indent="-205630" algn="l" rtl="0" eaLnBrk="0" fontAlgn="base" hangingPunct="0">
        <a:spcBef>
          <a:spcPct val="20000"/>
        </a:spcBef>
        <a:spcAft>
          <a:spcPct val="0"/>
        </a:spcAft>
        <a:buChar char="•"/>
        <a:defRPr sz="2200">
          <a:solidFill>
            <a:schemeClr val="tx1"/>
          </a:solidFill>
          <a:latin typeface="+mn-lt"/>
        </a:defRPr>
      </a:lvl3pPr>
      <a:lvl4pPr marL="1439388" indent="-205630" algn="l" rtl="0" eaLnBrk="0" fontAlgn="base" hangingPunct="0">
        <a:spcBef>
          <a:spcPct val="20000"/>
        </a:spcBef>
        <a:spcAft>
          <a:spcPct val="0"/>
        </a:spcAft>
        <a:buChar char="–"/>
        <a:defRPr sz="1800">
          <a:solidFill>
            <a:schemeClr val="tx1"/>
          </a:solidFill>
          <a:latin typeface="+mn-lt"/>
        </a:defRPr>
      </a:lvl4pPr>
      <a:lvl5pPr marL="1850666" indent="-205630" algn="l" rtl="0" eaLnBrk="0" fontAlgn="base" hangingPunct="0">
        <a:spcBef>
          <a:spcPct val="20000"/>
        </a:spcBef>
        <a:spcAft>
          <a:spcPct val="0"/>
        </a:spcAft>
        <a:buChar char="»"/>
        <a:defRPr sz="1800">
          <a:solidFill>
            <a:schemeClr val="tx1"/>
          </a:solidFill>
          <a:latin typeface="+mn-lt"/>
        </a:defRPr>
      </a:lvl5pPr>
      <a:lvl6pPr marL="2261903" indent="-205630" algn="l" rtl="0" fontAlgn="base">
        <a:spcBef>
          <a:spcPct val="20000"/>
        </a:spcBef>
        <a:spcAft>
          <a:spcPct val="0"/>
        </a:spcAft>
        <a:buChar char="»"/>
        <a:defRPr sz="1800">
          <a:solidFill>
            <a:schemeClr val="tx1"/>
          </a:solidFill>
          <a:latin typeface="+mn-lt"/>
        </a:defRPr>
      </a:lvl6pPr>
      <a:lvl7pPr marL="2673135" indent="-205630" algn="l" rtl="0" fontAlgn="base">
        <a:spcBef>
          <a:spcPct val="20000"/>
        </a:spcBef>
        <a:spcAft>
          <a:spcPct val="0"/>
        </a:spcAft>
        <a:buChar char="»"/>
        <a:defRPr sz="1800">
          <a:solidFill>
            <a:schemeClr val="tx1"/>
          </a:solidFill>
          <a:latin typeface="+mn-lt"/>
        </a:defRPr>
      </a:lvl7pPr>
      <a:lvl8pPr marL="3084403" indent="-205630" algn="l" rtl="0" fontAlgn="base">
        <a:spcBef>
          <a:spcPct val="20000"/>
        </a:spcBef>
        <a:spcAft>
          <a:spcPct val="0"/>
        </a:spcAft>
        <a:buChar char="»"/>
        <a:defRPr sz="1800">
          <a:solidFill>
            <a:schemeClr val="tx1"/>
          </a:solidFill>
          <a:latin typeface="+mn-lt"/>
        </a:defRPr>
      </a:lvl8pPr>
      <a:lvl9pPr marL="3495655" indent="-205630" algn="l" rtl="0" fontAlgn="base">
        <a:spcBef>
          <a:spcPct val="20000"/>
        </a:spcBef>
        <a:spcAft>
          <a:spcPct val="0"/>
        </a:spcAft>
        <a:buChar char="»"/>
        <a:defRPr sz="1800">
          <a:solidFill>
            <a:schemeClr val="tx1"/>
          </a:solidFill>
          <a:latin typeface="+mn-lt"/>
        </a:defRPr>
      </a:lvl9pPr>
    </p:bodyStyle>
    <p:otherStyle>
      <a:defPPr>
        <a:defRPr lang="en-US"/>
      </a:defPPr>
      <a:lvl1pPr marL="0" algn="l" defTabSz="822470" rtl="0" eaLnBrk="1" latinLnBrk="0" hangingPunct="1">
        <a:defRPr sz="1600" kern="1200">
          <a:solidFill>
            <a:schemeClr val="tx1"/>
          </a:solidFill>
          <a:latin typeface="+mn-lt"/>
          <a:ea typeface="+mn-ea"/>
          <a:cs typeface="+mn-cs"/>
        </a:defRPr>
      </a:lvl1pPr>
      <a:lvl2pPr marL="411260" algn="l" defTabSz="822470" rtl="0" eaLnBrk="1" latinLnBrk="0" hangingPunct="1">
        <a:defRPr sz="1600" kern="1200">
          <a:solidFill>
            <a:schemeClr val="tx1"/>
          </a:solidFill>
          <a:latin typeface="+mn-lt"/>
          <a:ea typeface="+mn-ea"/>
          <a:cs typeface="+mn-cs"/>
        </a:defRPr>
      </a:lvl2pPr>
      <a:lvl3pPr marL="822470" algn="l" defTabSz="822470" rtl="0" eaLnBrk="1" latinLnBrk="0" hangingPunct="1">
        <a:defRPr sz="1600" kern="1200">
          <a:solidFill>
            <a:schemeClr val="tx1"/>
          </a:solidFill>
          <a:latin typeface="+mn-lt"/>
          <a:ea typeface="+mn-ea"/>
          <a:cs typeface="+mn-cs"/>
        </a:defRPr>
      </a:lvl3pPr>
      <a:lvl4pPr marL="1233779" algn="l" defTabSz="822470" rtl="0" eaLnBrk="1" latinLnBrk="0" hangingPunct="1">
        <a:defRPr sz="1600" kern="1200">
          <a:solidFill>
            <a:schemeClr val="tx1"/>
          </a:solidFill>
          <a:latin typeface="+mn-lt"/>
          <a:ea typeface="+mn-ea"/>
          <a:cs typeface="+mn-cs"/>
        </a:defRPr>
      </a:lvl4pPr>
      <a:lvl5pPr marL="1645012" algn="l" defTabSz="822470" rtl="0" eaLnBrk="1" latinLnBrk="0" hangingPunct="1">
        <a:defRPr sz="1600" kern="1200">
          <a:solidFill>
            <a:schemeClr val="tx1"/>
          </a:solidFill>
          <a:latin typeface="+mn-lt"/>
          <a:ea typeface="+mn-ea"/>
          <a:cs typeface="+mn-cs"/>
        </a:defRPr>
      </a:lvl5pPr>
      <a:lvl6pPr marL="2056269" algn="l" defTabSz="822470" rtl="0" eaLnBrk="1" latinLnBrk="0" hangingPunct="1">
        <a:defRPr sz="1600" kern="1200">
          <a:solidFill>
            <a:schemeClr val="tx1"/>
          </a:solidFill>
          <a:latin typeface="+mn-lt"/>
          <a:ea typeface="+mn-ea"/>
          <a:cs typeface="+mn-cs"/>
        </a:defRPr>
      </a:lvl6pPr>
      <a:lvl7pPr marL="2467519" algn="l" defTabSz="822470" rtl="0" eaLnBrk="1" latinLnBrk="0" hangingPunct="1">
        <a:defRPr sz="1600" kern="1200">
          <a:solidFill>
            <a:schemeClr val="tx1"/>
          </a:solidFill>
          <a:latin typeface="+mn-lt"/>
          <a:ea typeface="+mn-ea"/>
          <a:cs typeface="+mn-cs"/>
        </a:defRPr>
      </a:lvl7pPr>
      <a:lvl8pPr marL="2878776" algn="l" defTabSz="822470" rtl="0" eaLnBrk="1" latinLnBrk="0" hangingPunct="1">
        <a:defRPr sz="1600" kern="1200">
          <a:solidFill>
            <a:schemeClr val="tx1"/>
          </a:solidFill>
          <a:latin typeface="+mn-lt"/>
          <a:ea typeface="+mn-ea"/>
          <a:cs typeface="+mn-cs"/>
        </a:defRPr>
      </a:lvl8pPr>
      <a:lvl9pPr marL="3290025" algn="l" defTabSz="822470" rtl="0" eaLnBrk="1" latinLnBrk="0" hangingPunct="1">
        <a:defRPr sz="16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7" name="Rectangle 6"/>
          <p:cNvSpPr/>
          <p:nvPr/>
        </p:nvSpPr>
        <p:spPr bwMode="ltGray">
          <a:xfrm>
            <a:off x="25" y="25"/>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91436" tIns="45716" rIns="91436" bIns="45716"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36" tIns="45716" rIns="45716" bIns="45716" rtlCol="0" anchor="ctr">
            <a:normAutofit/>
            <a:scene3d>
              <a:camera prst="orthographicFront"/>
              <a:lightRig rig="threePt" dir="t">
                <a:rot lat="0" lon="0" rev="4800000"/>
              </a:lightRig>
            </a:scene3d>
            <a:sp3d prstMaterial="matte">
              <a:bevelT w="50800" h="10160"/>
            </a:sp3d>
          </a:body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4"/>
            <a:ext cx="8229600" cy="4625609"/>
          </a:xfrm>
          <a:prstGeom prst="rect">
            <a:avLst/>
          </a:prstGeom>
        </p:spPr>
        <p:txBody>
          <a:bodyPr vert="horz" lIns="54860" tIns="91436" rIns="91436" bIns="45716" rtlCol="0">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2" y="6476999"/>
            <a:ext cx="2133600" cy="274320"/>
          </a:xfrm>
          <a:prstGeom prst="rect">
            <a:avLst/>
          </a:prstGeom>
        </p:spPr>
        <p:txBody>
          <a:bodyPr vert="horz" lIns="109703" tIns="45716" rIns="45716" bIns="0" rtlCol="0" anchor="b"/>
          <a:lstStyle>
            <a:lvl1pPr algn="l" eaLnBrk="1" latinLnBrk="0" hangingPunct="1">
              <a:defRPr kumimoji="0" sz="1200">
                <a:solidFill>
                  <a:schemeClr val="tx1">
                    <a:tint val="95000"/>
                  </a:schemeClr>
                </a:solidFill>
              </a:defRPr>
            </a:lvl1pPr>
          </a:lstStyle>
          <a:p>
            <a:pPr>
              <a:defRPr/>
            </a:pPr>
            <a:endParaRPr lang="en-US"/>
          </a:p>
        </p:txBody>
      </p:sp>
      <p:sp>
        <p:nvSpPr>
          <p:cNvPr id="5" name="Footer Placeholder 4"/>
          <p:cNvSpPr>
            <a:spLocks noGrp="1"/>
          </p:cNvSpPr>
          <p:nvPr>
            <p:ph type="ftr" sz="quarter" idx="3"/>
          </p:nvPr>
        </p:nvSpPr>
        <p:spPr>
          <a:xfrm>
            <a:off x="2640597" y="6476999"/>
            <a:ext cx="5507719" cy="274320"/>
          </a:xfrm>
          <a:prstGeom prst="rect">
            <a:avLst/>
          </a:prstGeom>
        </p:spPr>
        <p:txBody>
          <a:bodyPr vert="horz" lIns="45716" tIns="45716" rIns="45716" bIns="0" rtlCol="0" anchor="b"/>
          <a:lstStyle>
            <a:lvl1pPr algn="l" eaLnBrk="1" latinLnBrk="0" hangingPunct="1">
              <a:defRPr kumimoji="0" sz="1200">
                <a:solidFill>
                  <a:schemeClr val="tx1">
                    <a:tint val="95000"/>
                  </a:schemeClr>
                </a:solidFill>
              </a:defRPr>
            </a:lvl1pPr>
          </a:lstStyle>
          <a:p>
            <a:pPr>
              <a:defRPr/>
            </a:pPr>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lIns="91436" tIns="45716" rIns="91436" bIns="0" rtlCol="0" anchor="b"/>
          <a:lstStyle>
            <a:lvl1pPr algn="r" eaLnBrk="1" latinLnBrk="0" hangingPunct="1">
              <a:defRPr kumimoji="0" sz="1200">
                <a:solidFill>
                  <a:schemeClr val="tx1">
                    <a:tint val="95000"/>
                  </a:schemeClr>
                </a:solidFill>
              </a:defRPr>
            </a:lvl1pPr>
          </a:lstStyle>
          <a:p>
            <a:pPr>
              <a:defRPr/>
            </a:pPr>
            <a:fld id="{41BD9B46-8BBB-4E76-88F5-05086BE24B52}"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p:titleStyle>
    <p:bodyStyle>
      <a:lvl1pPr marL="438800" indent="-319964"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339" indent="-274255"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446" indent="-228543"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5851" indent="-182835"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110" indent="-182835"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226" indent="-182835"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350" indent="-182835"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461" indent="-182835"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0574" indent="-182835"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088" algn="l" rtl="0" eaLnBrk="1" latinLnBrk="0" hangingPunct="1">
        <a:defRPr kumimoji="0" kern="1200">
          <a:solidFill>
            <a:schemeClr val="tx1"/>
          </a:solidFill>
          <a:latin typeface="+mn-lt"/>
          <a:ea typeface="+mn-ea"/>
          <a:cs typeface="+mn-cs"/>
        </a:defRPr>
      </a:lvl2pPr>
      <a:lvl3pPr marL="914175" algn="l" rtl="0" eaLnBrk="1" latinLnBrk="0" hangingPunct="1">
        <a:defRPr kumimoji="0" kern="1200">
          <a:solidFill>
            <a:schemeClr val="tx1"/>
          </a:solidFill>
          <a:latin typeface="+mn-lt"/>
          <a:ea typeface="+mn-ea"/>
          <a:cs typeface="+mn-cs"/>
        </a:defRPr>
      </a:lvl3pPr>
      <a:lvl4pPr marL="1371263" algn="l" rtl="0" eaLnBrk="1" latinLnBrk="0" hangingPunct="1">
        <a:defRPr kumimoji="0" kern="1200">
          <a:solidFill>
            <a:schemeClr val="tx1"/>
          </a:solidFill>
          <a:latin typeface="+mn-lt"/>
          <a:ea typeface="+mn-ea"/>
          <a:cs typeface="+mn-cs"/>
        </a:defRPr>
      </a:lvl4pPr>
      <a:lvl5pPr marL="1828350" algn="l" rtl="0" eaLnBrk="1" latinLnBrk="0" hangingPunct="1">
        <a:defRPr kumimoji="0" kern="1200">
          <a:solidFill>
            <a:schemeClr val="tx1"/>
          </a:solidFill>
          <a:latin typeface="+mn-lt"/>
          <a:ea typeface="+mn-ea"/>
          <a:cs typeface="+mn-cs"/>
        </a:defRPr>
      </a:lvl5pPr>
      <a:lvl6pPr marL="2285438" algn="l" rtl="0" eaLnBrk="1" latinLnBrk="0" hangingPunct="1">
        <a:defRPr kumimoji="0" kern="1200">
          <a:solidFill>
            <a:schemeClr val="tx1"/>
          </a:solidFill>
          <a:latin typeface="+mn-lt"/>
          <a:ea typeface="+mn-ea"/>
          <a:cs typeface="+mn-cs"/>
        </a:defRPr>
      </a:lvl6pPr>
      <a:lvl7pPr marL="2742525" algn="l" rtl="0" eaLnBrk="1" latinLnBrk="0" hangingPunct="1">
        <a:defRPr kumimoji="0" kern="1200">
          <a:solidFill>
            <a:schemeClr val="tx1"/>
          </a:solidFill>
          <a:latin typeface="+mn-lt"/>
          <a:ea typeface="+mn-ea"/>
          <a:cs typeface="+mn-cs"/>
        </a:defRPr>
      </a:lvl7pPr>
      <a:lvl8pPr marL="3199600" algn="l" rtl="0" eaLnBrk="1" latinLnBrk="0" hangingPunct="1">
        <a:defRPr kumimoji="0" kern="1200">
          <a:solidFill>
            <a:schemeClr val="tx1"/>
          </a:solidFill>
          <a:latin typeface="+mn-lt"/>
          <a:ea typeface="+mn-ea"/>
          <a:cs typeface="+mn-cs"/>
        </a:defRPr>
      </a:lvl8pPr>
      <a:lvl9pPr marL="3656696"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576" algn="ctr" rtl="0" fontAlgn="base">
        <a:spcBef>
          <a:spcPct val="0"/>
        </a:spcBef>
        <a:spcAft>
          <a:spcPct val="0"/>
        </a:spcAft>
        <a:defRPr sz="4000">
          <a:solidFill>
            <a:schemeClr val="tx2"/>
          </a:solidFill>
          <a:latin typeface="Times New Roman" pitchFamily="18" charset="0"/>
        </a:defRPr>
      </a:lvl6pPr>
      <a:lvl7pPr marL="818681" algn="ctr" rtl="0" fontAlgn="base">
        <a:spcBef>
          <a:spcPct val="0"/>
        </a:spcBef>
        <a:spcAft>
          <a:spcPct val="0"/>
        </a:spcAft>
        <a:defRPr sz="4000">
          <a:solidFill>
            <a:schemeClr val="tx2"/>
          </a:solidFill>
          <a:latin typeface="Times New Roman" pitchFamily="18" charset="0"/>
        </a:defRPr>
      </a:lvl7pPr>
      <a:lvl8pPr marL="1228727" algn="ctr" rtl="0" fontAlgn="base">
        <a:spcBef>
          <a:spcPct val="0"/>
        </a:spcBef>
        <a:spcAft>
          <a:spcPct val="0"/>
        </a:spcAft>
        <a:defRPr sz="4000">
          <a:solidFill>
            <a:schemeClr val="tx2"/>
          </a:solidFill>
          <a:latin typeface="Times New Roman" pitchFamily="18" charset="0"/>
        </a:defRPr>
      </a:lvl8pPr>
      <a:lvl9pPr marL="1638067" algn="ctr" rtl="0" fontAlgn="base">
        <a:spcBef>
          <a:spcPct val="0"/>
        </a:spcBef>
        <a:spcAft>
          <a:spcPct val="0"/>
        </a:spcAft>
        <a:defRPr sz="4000">
          <a:solidFill>
            <a:schemeClr val="tx2"/>
          </a:solidFill>
          <a:latin typeface="Times New Roman" pitchFamily="18" charset="0"/>
        </a:defRPr>
      </a:lvl9pPr>
    </p:titleStyle>
    <p:bodyStyle>
      <a:lvl1pPr marL="307182" indent="-307182" algn="l" rtl="0" eaLnBrk="0" fontAlgn="base" hangingPunct="0">
        <a:spcBef>
          <a:spcPct val="20000"/>
        </a:spcBef>
        <a:spcAft>
          <a:spcPct val="0"/>
        </a:spcAft>
        <a:buChar char="•"/>
        <a:defRPr sz="2900">
          <a:solidFill>
            <a:schemeClr val="tx1"/>
          </a:solidFill>
          <a:latin typeface="+mn-lt"/>
          <a:ea typeface="+mn-ea"/>
          <a:cs typeface="+mn-cs"/>
        </a:defRPr>
      </a:lvl1pPr>
      <a:lvl2pPr marL="665442" indent="-255951" algn="l" rtl="0" eaLnBrk="0" fontAlgn="base" hangingPunct="0">
        <a:spcBef>
          <a:spcPct val="20000"/>
        </a:spcBef>
        <a:spcAft>
          <a:spcPct val="0"/>
        </a:spcAft>
        <a:buChar char="–"/>
        <a:defRPr sz="2500">
          <a:solidFill>
            <a:schemeClr val="tx1"/>
          </a:solidFill>
          <a:latin typeface="+mn-lt"/>
        </a:defRPr>
      </a:lvl2pPr>
      <a:lvl3pPr marL="1023880" indent="-204788" algn="l" rtl="0" eaLnBrk="0" fontAlgn="base" hangingPunct="0">
        <a:spcBef>
          <a:spcPct val="20000"/>
        </a:spcBef>
        <a:spcAft>
          <a:spcPct val="0"/>
        </a:spcAft>
        <a:buChar char="•"/>
        <a:defRPr sz="2200">
          <a:solidFill>
            <a:schemeClr val="tx1"/>
          </a:solidFill>
          <a:latin typeface="+mn-lt"/>
        </a:defRPr>
      </a:lvl3pPr>
      <a:lvl4pPr marL="1433355" indent="-204788" algn="l" rtl="0" eaLnBrk="0" fontAlgn="base" hangingPunct="0">
        <a:spcBef>
          <a:spcPct val="20000"/>
        </a:spcBef>
        <a:spcAft>
          <a:spcPct val="0"/>
        </a:spcAft>
        <a:buChar char="–"/>
        <a:defRPr sz="1800">
          <a:solidFill>
            <a:schemeClr val="tx1"/>
          </a:solidFill>
          <a:latin typeface="+mn-lt"/>
        </a:defRPr>
      </a:lvl4pPr>
      <a:lvl5pPr marL="1843088" indent="-204788" algn="l" rtl="0" eaLnBrk="0" fontAlgn="base" hangingPunct="0">
        <a:spcBef>
          <a:spcPct val="20000"/>
        </a:spcBef>
        <a:spcAft>
          <a:spcPct val="0"/>
        </a:spcAft>
        <a:buChar char="»"/>
        <a:defRPr sz="1800">
          <a:solidFill>
            <a:schemeClr val="tx1"/>
          </a:solidFill>
          <a:latin typeface="+mn-lt"/>
        </a:defRPr>
      </a:lvl5pPr>
      <a:lvl6pPr marL="2252431" indent="-204788" algn="l" rtl="0" fontAlgn="base">
        <a:spcBef>
          <a:spcPct val="20000"/>
        </a:spcBef>
        <a:spcAft>
          <a:spcPct val="0"/>
        </a:spcAft>
        <a:buChar char="»"/>
        <a:defRPr sz="1800">
          <a:solidFill>
            <a:schemeClr val="tx1"/>
          </a:solidFill>
          <a:latin typeface="+mn-lt"/>
        </a:defRPr>
      </a:lvl6pPr>
      <a:lvl7pPr marL="2661768" indent="-204788" algn="l" rtl="0" fontAlgn="base">
        <a:spcBef>
          <a:spcPct val="20000"/>
        </a:spcBef>
        <a:spcAft>
          <a:spcPct val="0"/>
        </a:spcAft>
        <a:buChar char="»"/>
        <a:defRPr sz="1800">
          <a:solidFill>
            <a:schemeClr val="tx1"/>
          </a:solidFill>
          <a:latin typeface="+mn-lt"/>
        </a:defRPr>
      </a:lvl7pPr>
      <a:lvl8pPr marL="3071442" indent="-204788" algn="l" rtl="0" fontAlgn="base">
        <a:spcBef>
          <a:spcPct val="20000"/>
        </a:spcBef>
        <a:spcAft>
          <a:spcPct val="0"/>
        </a:spcAft>
        <a:buChar char="»"/>
        <a:defRPr sz="1800">
          <a:solidFill>
            <a:schemeClr val="tx1"/>
          </a:solidFill>
          <a:latin typeface="+mn-lt"/>
        </a:defRPr>
      </a:lvl8pPr>
      <a:lvl9pPr marL="3480971" indent="-204788"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681" rtl="0" eaLnBrk="1" latinLnBrk="0" hangingPunct="1">
        <a:defRPr sz="1600" kern="1200">
          <a:solidFill>
            <a:schemeClr val="tx1"/>
          </a:solidFill>
          <a:latin typeface="+mn-lt"/>
          <a:ea typeface="+mn-ea"/>
          <a:cs typeface="+mn-cs"/>
        </a:defRPr>
      </a:lvl1pPr>
      <a:lvl2pPr marL="409576" algn="l" defTabSz="818681" rtl="0" eaLnBrk="1" latinLnBrk="0" hangingPunct="1">
        <a:defRPr sz="1600" kern="1200">
          <a:solidFill>
            <a:schemeClr val="tx1"/>
          </a:solidFill>
          <a:latin typeface="+mn-lt"/>
          <a:ea typeface="+mn-ea"/>
          <a:cs typeface="+mn-cs"/>
        </a:defRPr>
      </a:lvl2pPr>
      <a:lvl3pPr marL="818681" algn="l" defTabSz="818681" rtl="0" eaLnBrk="1" latinLnBrk="0" hangingPunct="1">
        <a:defRPr sz="1600" kern="1200">
          <a:solidFill>
            <a:schemeClr val="tx1"/>
          </a:solidFill>
          <a:latin typeface="+mn-lt"/>
          <a:ea typeface="+mn-ea"/>
          <a:cs typeface="+mn-cs"/>
        </a:defRPr>
      </a:lvl3pPr>
      <a:lvl4pPr marL="1228727" algn="l" defTabSz="818681" rtl="0" eaLnBrk="1" latinLnBrk="0" hangingPunct="1">
        <a:defRPr sz="1600" kern="1200">
          <a:solidFill>
            <a:schemeClr val="tx1"/>
          </a:solidFill>
          <a:latin typeface="+mn-lt"/>
          <a:ea typeface="+mn-ea"/>
          <a:cs typeface="+mn-cs"/>
        </a:defRPr>
      </a:lvl4pPr>
      <a:lvl5pPr marL="1638067" algn="l" defTabSz="818681" rtl="0" eaLnBrk="1" latinLnBrk="0" hangingPunct="1">
        <a:defRPr sz="1600" kern="1200">
          <a:solidFill>
            <a:schemeClr val="tx1"/>
          </a:solidFill>
          <a:latin typeface="+mn-lt"/>
          <a:ea typeface="+mn-ea"/>
          <a:cs typeface="+mn-cs"/>
        </a:defRPr>
      </a:lvl5pPr>
      <a:lvl6pPr marL="2047723" algn="l" defTabSz="818681" rtl="0" eaLnBrk="1" latinLnBrk="0" hangingPunct="1">
        <a:defRPr sz="1600" kern="1200">
          <a:solidFill>
            <a:schemeClr val="tx1"/>
          </a:solidFill>
          <a:latin typeface="+mn-lt"/>
          <a:ea typeface="+mn-ea"/>
          <a:cs typeface="+mn-cs"/>
        </a:defRPr>
      </a:lvl6pPr>
      <a:lvl7pPr marL="2457099" algn="l" defTabSz="818681" rtl="0" eaLnBrk="1" latinLnBrk="0" hangingPunct="1">
        <a:defRPr sz="1600" kern="1200">
          <a:solidFill>
            <a:schemeClr val="tx1"/>
          </a:solidFill>
          <a:latin typeface="+mn-lt"/>
          <a:ea typeface="+mn-ea"/>
          <a:cs typeface="+mn-cs"/>
        </a:defRPr>
      </a:lvl7pPr>
      <a:lvl8pPr marL="2866738" algn="l" defTabSz="818681" rtl="0" eaLnBrk="1" latinLnBrk="0" hangingPunct="1">
        <a:defRPr sz="1600" kern="1200">
          <a:solidFill>
            <a:schemeClr val="tx1"/>
          </a:solidFill>
          <a:latin typeface="+mn-lt"/>
          <a:ea typeface="+mn-ea"/>
          <a:cs typeface="+mn-cs"/>
        </a:defRPr>
      </a:lvl8pPr>
      <a:lvl9pPr marL="3276134" algn="l" defTabSz="818681"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596" algn="ctr" rtl="0" fontAlgn="base">
        <a:spcBef>
          <a:spcPct val="0"/>
        </a:spcBef>
        <a:spcAft>
          <a:spcPct val="0"/>
        </a:spcAft>
        <a:defRPr sz="4000">
          <a:solidFill>
            <a:schemeClr val="tx2"/>
          </a:solidFill>
          <a:latin typeface="Times New Roman" pitchFamily="18" charset="0"/>
        </a:defRPr>
      </a:lvl6pPr>
      <a:lvl7pPr marL="818726" algn="ctr" rtl="0" fontAlgn="base">
        <a:spcBef>
          <a:spcPct val="0"/>
        </a:spcBef>
        <a:spcAft>
          <a:spcPct val="0"/>
        </a:spcAft>
        <a:defRPr sz="4000">
          <a:solidFill>
            <a:schemeClr val="tx2"/>
          </a:solidFill>
          <a:latin typeface="Times New Roman" pitchFamily="18" charset="0"/>
        </a:defRPr>
      </a:lvl7pPr>
      <a:lvl8pPr marL="1228787" algn="ctr" rtl="0" fontAlgn="base">
        <a:spcBef>
          <a:spcPct val="0"/>
        </a:spcBef>
        <a:spcAft>
          <a:spcPct val="0"/>
        </a:spcAft>
        <a:defRPr sz="4000">
          <a:solidFill>
            <a:schemeClr val="tx2"/>
          </a:solidFill>
          <a:latin typeface="Times New Roman" pitchFamily="18" charset="0"/>
        </a:defRPr>
      </a:lvl8pPr>
      <a:lvl9pPr marL="1638149" algn="ctr" rtl="0" fontAlgn="base">
        <a:spcBef>
          <a:spcPct val="0"/>
        </a:spcBef>
        <a:spcAft>
          <a:spcPct val="0"/>
        </a:spcAft>
        <a:defRPr sz="4000">
          <a:solidFill>
            <a:schemeClr val="tx2"/>
          </a:solidFill>
          <a:latin typeface="Times New Roman" pitchFamily="18" charset="0"/>
        </a:defRPr>
      </a:lvl9pPr>
    </p:titleStyle>
    <p:bodyStyle>
      <a:lvl1pPr marL="307197" indent="-307197" algn="l" rtl="0" eaLnBrk="0" fontAlgn="base" hangingPunct="0">
        <a:spcBef>
          <a:spcPct val="20000"/>
        </a:spcBef>
        <a:spcAft>
          <a:spcPct val="0"/>
        </a:spcAft>
        <a:buChar char="•"/>
        <a:defRPr sz="2900">
          <a:solidFill>
            <a:schemeClr val="tx1"/>
          </a:solidFill>
          <a:latin typeface="+mn-lt"/>
          <a:ea typeface="+mn-ea"/>
          <a:cs typeface="+mn-cs"/>
        </a:defRPr>
      </a:lvl1pPr>
      <a:lvl2pPr marL="665476" indent="-255964" algn="l" rtl="0" eaLnBrk="0" fontAlgn="base" hangingPunct="0">
        <a:spcBef>
          <a:spcPct val="20000"/>
        </a:spcBef>
        <a:spcAft>
          <a:spcPct val="0"/>
        </a:spcAft>
        <a:buChar char="–"/>
        <a:defRPr sz="2500">
          <a:solidFill>
            <a:schemeClr val="tx1"/>
          </a:solidFill>
          <a:latin typeface="+mn-lt"/>
        </a:defRPr>
      </a:lvl2pPr>
      <a:lvl3pPr marL="1023931" indent="-204798" algn="l" rtl="0" eaLnBrk="0" fontAlgn="base" hangingPunct="0">
        <a:spcBef>
          <a:spcPct val="20000"/>
        </a:spcBef>
        <a:spcAft>
          <a:spcPct val="0"/>
        </a:spcAft>
        <a:buChar char="•"/>
        <a:defRPr sz="2200">
          <a:solidFill>
            <a:schemeClr val="tx1"/>
          </a:solidFill>
          <a:latin typeface="+mn-lt"/>
        </a:defRPr>
      </a:lvl3pPr>
      <a:lvl4pPr marL="1433426" indent="-204798" algn="l" rtl="0" eaLnBrk="0" fontAlgn="base" hangingPunct="0">
        <a:spcBef>
          <a:spcPct val="20000"/>
        </a:spcBef>
        <a:spcAft>
          <a:spcPct val="0"/>
        </a:spcAft>
        <a:buChar char="–"/>
        <a:defRPr sz="1800">
          <a:solidFill>
            <a:schemeClr val="tx1"/>
          </a:solidFill>
          <a:latin typeface="+mn-lt"/>
        </a:defRPr>
      </a:lvl4pPr>
      <a:lvl5pPr marL="1843178" indent="-204798" algn="l" rtl="0" eaLnBrk="0" fontAlgn="base" hangingPunct="0">
        <a:spcBef>
          <a:spcPct val="20000"/>
        </a:spcBef>
        <a:spcAft>
          <a:spcPct val="0"/>
        </a:spcAft>
        <a:buChar char="»"/>
        <a:defRPr sz="1800">
          <a:solidFill>
            <a:schemeClr val="tx1"/>
          </a:solidFill>
          <a:latin typeface="+mn-lt"/>
        </a:defRPr>
      </a:lvl5pPr>
      <a:lvl6pPr marL="2252543" indent="-204798" algn="l" rtl="0" fontAlgn="base">
        <a:spcBef>
          <a:spcPct val="20000"/>
        </a:spcBef>
        <a:spcAft>
          <a:spcPct val="0"/>
        </a:spcAft>
        <a:buChar char="»"/>
        <a:defRPr sz="1800">
          <a:solidFill>
            <a:schemeClr val="tx1"/>
          </a:solidFill>
          <a:latin typeface="+mn-lt"/>
        </a:defRPr>
      </a:lvl6pPr>
      <a:lvl7pPr marL="2661903" indent="-204798" algn="l" rtl="0" fontAlgn="base">
        <a:spcBef>
          <a:spcPct val="20000"/>
        </a:spcBef>
        <a:spcAft>
          <a:spcPct val="0"/>
        </a:spcAft>
        <a:buChar char="»"/>
        <a:defRPr sz="1800">
          <a:solidFill>
            <a:schemeClr val="tx1"/>
          </a:solidFill>
          <a:latin typeface="+mn-lt"/>
        </a:defRPr>
      </a:lvl7pPr>
      <a:lvl8pPr marL="3071595" indent="-204798" algn="l" rtl="0" fontAlgn="base">
        <a:spcBef>
          <a:spcPct val="20000"/>
        </a:spcBef>
        <a:spcAft>
          <a:spcPct val="0"/>
        </a:spcAft>
        <a:buChar char="»"/>
        <a:defRPr sz="1800">
          <a:solidFill>
            <a:schemeClr val="tx1"/>
          </a:solidFill>
          <a:latin typeface="+mn-lt"/>
        </a:defRPr>
      </a:lvl8pPr>
      <a:lvl9pPr marL="3481145" indent="-204798"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726" rtl="0" eaLnBrk="1" latinLnBrk="0" hangingPunct="1">
        <a:defRPr sz="1600" kern="1200">
          <a:solidFill>
            <a:schemeClr val="tx1"/>
          </a:solidFill>
          <a:latin typeface="+mn-lt"/>
          <a:ea typeface="+mn-ea"/>
          <a:cs typeface="+mn-cs"/>
        </a:defRPr>
      </a:lvl1pPr>
      <a:lvl2pPr marL="409596" algn="l" defTabSz="818726" rtl="0" eaLnBrk="1" latinLnBrk="0" hangingPunct="1">
        <a:defRPr sz="1600" kern="1200">
          <a:solidFill>
            <a:schemeClr val="tx1"/>
          </a:solidFill>
          <a:latin typeface="+mn-lt"/>
          <a:ea typeface="+mn-ea"/>
          <a:cs typeface="+mn-cs"/>
        </a:defRPr>
      </a:lvl2pPr>
      <a:lvl3pPr marL="818726" algn="l" defTabSz="818726" rtl="0" eaLnBrk="1" latinLnBrk="0" hangingPunct="1">
        <a:defRPr sz="1600" kern="1200">
          <a:solidFill>
            <a:schemeClr val="tx1"/>
          </a:solidFill>
          <a:latin typeface="+mn-lt"/>
          <a:ea typeface="+mn-ea"/>
          <a:cs typeface="+mn-cs"/>
        </a:defRPr>
      </a:lvl3pPr>
      <a:lvl4pPr marL="1228787" algn="l" defTabSz="818726" rtl="0" eaLnBrk="1" latinLnBrk="0" hangingPunct="1">
        <a:defRPr sz="1600" kern="1200">
          <a:solidFill>
            <a:schemeClr val="tx1"/>
          </a:solidFill>
          <a:latin typeface="+mn-lt"/>
          <a:ea typeface="+mn-ea"/>
          <a:cs typeface="+mn-cs"/>
        </a:defRPr>
      </a:lvl4pPr>
      <a:lvl5pPr marL="1638149" algn="l" defTabSz="818726" rtl="0" eaLnBrk="1" latinLnBrk="0" hangingPunct="1">
        <a:defRPr sz="1600" kern="1200">
          <a:solidFill>
            <a:schemeClr val="tx1"/>
          </a:solidFill>
          <a:latin typeface="+mn-lt"/>
          <a:ea typeface="+mn-ea"/>
          <a:cs typeface="+mn-cs"/>
        </a:defRPr>
      </a:lvl5pPr>
      <a:lvl6pPr marL="2047825" algn="l" defTabSz="818726" rtl="0" eaLnBrk="1" latinLnBrk="0" hangingPunct="1">
        <a:defRPr sz="1600" kern="1200">
          <a:solidFill>
            <a:schemeClr val="tx1"/>
          </a:solidFill>
          <a:latin typeface="+mn-lt"/>
          <a:ea typeface="+mn-ea"/>
          <a:cs typeface="+mn-cs"/>
        </a:defRPr>
      </a:lvl6pPr>
      <a:lvl7pPr marL="2457223" algn="l" defTabSz="818726" rtl="0" eaLnBrk="1" latinLnBrk="0" hangingPunct="1">
        <a:defRPr sz="1600" kern="1200">
          <a:solidFill>
            <a:schemeClr val="tx1"/>
          </a:solidFill>
          <a:latin typeface="+mn-lt"/>
          <a:ea typeface="+mn-ea"/>
          <a:cs typeface="+mn-cs"/>
        </a:defRPr>
      </a:lvl7pPr>
      <a:lvl8pPr marL="2866881" algn="l" defTabSz="818726" rtl="0" eaLnBrk="1" latinLnBrk="0" hangingPunct="1">
        <a:defRPr sz="1600" kern="1200">
          <a:solidFill>
            <a:schemeClr val="tx1"/>
          </a:solidFill>
          <a:latin typeface="+mn-lt"/>
          <a:ea typeface="+mn-ea"/>
          <a:cs typeface="+mn-cs"/>
        </a:defRPr>
      </a:lvl8pPr>
      <a:lvl9pPr marL="3276299" algn="l" defTabSz="818726" rtl="0" eaLnBrk="1" latinLnBrk="0" hangingPunct="1">
        <a:defRPr sz="1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620" algn="ctr" rtl="0" fontAlgn="base">
        <a:spcBef>
          <a:spcPct val="0"/>
        </a:spcBef>
        <a:spcAft>
          <a:spcPct val="0"/>
        </a:spcAft>
        <a:defRPr sz="4000">
          <a:solidFill>
            <a:schemeClr val="tx2"/>
          </a:solidFill>
          <a:latin typeface="Times New Roman" pitchFamily="18" charset="0"/>
        </a:defRPr>
      </a:lvl6pPr>
      <a:lvl7pPr marL="818780" algn="ctr" rtl="0" fontAlgn="base">
        <a:spcBef>
          <a:spcPct val="0"/>
        </a:spcBef>
        <a:spcAft>
          <a:spcPct val="0"/>
        </a:spcAft>
        <a:defRPr sz="4000">
          <a:solidFill>
            <a:schemeClr val="tx2"/>
          </a:solidFill>
          <a:latin typeface="Times New Roman" pitchFamily="18" charset="0"/>
        </a:defRPr>
      </a:lvl7pPr>
      <a:lvl8pPr marL="1228859" algn="ctr" rtl="0" fontAlgn="base">
        <a:spcBef>
          <a:spcPct val="0"/>
        </a:spcBef>
        <a:spcAft>
          <a:spcPct val="0"/>
        </a:spcAft>
        <a:defRPr sz="4000">
          <a:solidFill>
            <a:schemeClr val="tx2"/>
          </a:solidFill>
          <a:latin typeface="Times New Roman" pitchFamily="18" charset="0"/>
        </a:defRPr>
      </a:lvl8pPr>
      <a:lvl9pPr marL="1638248" algn="ctr" rtl="0" fontAlgn="base">
        <a:spcBef>
          <a:spcPct val="0"/>
        </a:spcBef>
        <a:spcAft>
          <a:spcPct val="0"/>
        </a:spcAft>
        <a:defRPr sz="4000">
          <a:solidFill>
            <a:schemeClr val="tx2"/>
          </a:solidFill>
          <a:latin typeface="Times New Roman" pitchFamily="18" charset="0"/>
        </a:defRPr>
      </a:lvl9pPr>
    </p:titleStyle>
    <p:bodyStyle>
      <a:lvl1pPr marL="307215" indent="-307215" algn="l" rtl="0" eaLnBrk="0" fontAlgn="base" hangingPunct="0">
        <a:spcBef>
          <a:spcPct val="20000"/>
        </a:spcBef>
        <a:spcAft>
          <a:spcPct val="0"/>
        </a:spcAft>
        <a:buChar char="•"/>
        <a:defRPr sz="2900">
          <a:solidFill>
            <a:schemeClr val="tx1"/>
          </a:solidFill>
          <a:latin typeface="+mn-lt"/>
          <a:ea typeface="+mn-ea"/>
          <a:cs typeface="+mn-cs"/>
        </a:defRPr>
      </a:lvl1pPr>
      <a:lvl2pPr marL="665517" indent="-255980" algn="l" rtl="0" eaLnBrk="0" fontAlgn="base" hangingPunct="0">
        <a:spcBef>
          <a:spcPct val="20000"/>
        </a:spcBef>
        <a:spcAft>
          <a:spcPct val="0"/>
        </a:spcAft>
        <a:buChar char="–"/>
        <a:defRPr sz="2500">
          <a:solidFill>
            <a:schemeClr val="tx1"/>
          </a:solidFill>
          <a:latin typeface="+mn-lt"/>
        </a:defRPr>
      </a:lvl2pPr>
      <a:lvl3pPr marL="1023992" indent="-204810" algn="l" rtl="0" eaLnBrk="0" fontAlgn="base" hangingPunct="0">
        <a:spcBef>
          <a:spcPct val="20000"/>
        </a:spcBef>
        <a:spcAft>
          <a:spcPct val="0"/>
        </a:spcAft>
        <a:buChar char="•"/>
        <a:defRPr sz="2200">
          <a:solidFill>
            <a:schemeClr val="tx1"/>
          </a:solidFill>
          <a:latin typeface="+mn-lt"/>
        </a:defRPr>
      </a:lvl3pPr>
      <a:lvl4pPr marL="1433511" indent="-204810" algn="l" rtl="0" eaLnBrk="0" fontAlgn="base" hangingPunct="0">
        <a:spcBef>
          <a:spcPct val="20000"/>
        </a:spcBef>
        <a:spcAft>
          <a:spcPct val="0"/>
        </a:spcAft>
        <a:buChar char="–"/>
        <a:defRPr sz="1800">
          <a:solidFill>
            <a:schemeClr val="tx1"/>
          </a:solidFill>
          <a:latin typeface="+mn-lt"/>
        </a:defRPr>
      </a:lvl4pPr>
      <a:lvl5pPr marL="1843286" indent="-204810" algn="l" rtl="0" eaLnBrk="0" fontAlgn="base" hangingPunct="0">
        <a:spcBef>
          <a:spcPct val="20000"/>
        </a:spcBef>
        <a:spcAft>
          <a:spcPct val="0"/>
        </a:spcAft>
        <a:buChar char="»"/>
        <a:defRPr sz="1800">
          <a:solidFill>
            <a:schemeClr val="tx1"/>
          </a:solidFill>
          <a:latin typeface="+mn-lt"/>
        </a:defRPr>
      </a:lvl5pPr>
      <a:lvl6pPr marL="2252678" indent="-204810" algn="l" rtl="0" fontAlgn="base">
        <a:spcBef>
          <a:spcPct val="20000"/>
        </a:spcBef>
        <a:spcAft>
          <a:spcPct val="0"/>
        </a:spcAft>
        <a:buChar char="»"/>
        <a:defRPr sz="1800">
          <a:solidFill>
            <a:schemeClr val="tx1"/>
          </a:solidFill>
          <a:latin typeface="+mn-lt"/>
        </a:defRPr>
      </a:lvl6pPr>
      <a:lvl7pPr marL="2662065" indent="-204810" algn="l" rtl="0" fontAlgn="base">
        <a:spcBef>
          <a:spcPct val="20000"/>
        </a:spcBef>
        <a:spcAft>
          <a:spcPct val="0"/>
        </a:spcAft>
        <a:buChar char="»"/>
        <a:defRPr sz="1800">
          <a:solidFill>
            <a:schemeClr val="tx1"/>
          </a:solidFill>
          <a:latin typeface="+mn-lt"/>
        </a:defRPr>
      </a:lvl7pPr>
      <a:lvl8pPr marL="3071778" indent="-204810" algn="l" rtl="0" fontAlgn="base">
        <a:spcBef>
          <a:spcPct val="20000"/>
        </a:spcBef>
        <a:spcAft>
          <a:spcPct val="0"/>
        </a:spcAft>
        <a:buChar char="»"/>
        <a:defRPr sz="1800">
          <a:solidFill>
            <a:schemeClr val="tx1"/>
          </a:solidFill>
          <a:latin typeface="+mn-lt"/>
        </a:defRPr>
      </a:lvl8pPr>
      <a:lvl9pPr marL="3481354" indent="-204810"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780" rtl="0" eaLnBrk="1" latinLnBrk="0" hangingPunct="1">
        <a:defRPr sz="1600" kern="1200">
          <a:solidFill>
            <a:schemeClr val="tx1"/>
          </a:solidFill>
          <a:latin typeface="+mn-lt"/>
          <a:ea typeface="+mn-ea"/>
          <a:cs typeface="+mn-cs"/>
        </a:defRPr>
      </a:lvl1pPr>
      <a:lvl2pPr marL="409620" algn="l" defTabSz="818780" rtl="0" eaLnBrk="1" latinLnBrk="0" hangingPunct="1">
        <a:defRPr sz="1600" kern="1200">
          <a:solidFill>
            <a:schemeClr val="tx1"/>
          </a:solidFill>
          <a:latin typeface="+mn-lt"/>
          <a:ea typeface="+mn-ea"/>
          <a:cs typeface="+mn-cs"/>
        </a:defRPr>
      </a:lvl2pPr>
      <a:lvl3pPr marL="818780" algn="l" defTabSz="818780" rtl="0" eaLnBrk="1" latinLnBrk="0" hangingPunct="1">
        <a:defRPr sz="1600" kern="1200">
          <a:solidFill>
            <a:schemeClr val="tx1"/>
          </a:solidFill>
          <a:latin typeface="+mn-lt"/>
          <a:ea typeface="+mn-ea"/>
          <a:cs typeface="+mn-cs"/>
        </a:defRPr>
      </a:lvl3pPr>
      <a:lvl4pPr marL="1228859" algn="l" defTabSz="818780" rtl="0" eaLnBrk="1" latinLnBrk="0" hangingPunct="1">
        <a:defRPr sz="1600" kern="1200">
          <a:solidFill>
            <a:schemeClr val="tx1"/>
          </a:solidFill>
          <a:latin typeface="+mn-lt"/>
          <a:ea typeface="+mn-ea"/>
          <a:cs typeface="+mn-cs"/>
        </a:defRPr>
      </a:lvl4pPr>
      <a:lvl5pPr marL="1638248" algn="l" defTabSz="818780" rtl="0" eaLnBrk="1" latinLnBrk="0" hangingPunct="1">
        <a:defRPr sz="1600" kern="1200">
          <a:solidFill>
            <a:schemeClr val="tx1"/>
          </a:solidFill>
          <a:latin typeface="+mn-lt"/>
          <a:ea typeface="+mn-ea"/>
          <a:cs typeface="+mn-cs"/>
        </a:defRPr>
      </a:lvl5pPr>
      <a:lvl6pPr marL="2047946" algn="l" defTabSz="818780" rtl="0" eaLnBrk="1" latinLnBrk="0" hangingPunct="1">
        <a:defRPr sz="1600" kern="1200">
          <a:solidFill>
            <a:schemeClr val="tx1"/>
          </a:solidFill>
          <a:latin typeface="+mn-lt"/>
          <a:ea typeface="+mn-ea"/>
          <a:cs typeface="+mn-cs"/>
        </a:defRPr>
      </a:lvl6pPr>
      <a:lvl7pPr marL="2457372" algn="l" defTabSz="818780" rtl="0" eaLnBrk="1" latinLnBrk="0" hangingPunct="1">
        <a:defRPr sz="1600" kern="1200">
          <a:solidFill>
            <a:schemeClr val="tx1"/>
          </a:solidFill>
          <a:latin typeface="+mn-lt"/>
          <a:ea typeface="+mn-ea"/>
          <a:cs typeface="+mn-cs"/>
        </a:defRPr>
      </a:lvl7pPr>
      <a:lvl8pPr marL="2867052" algn="l" defTabSz="818780" rtl="0" eaLnBrk="1" latinLnBrk="0" hangingPunct="1">
        <a:defRPr sz="1600" kern="1200">
          <a:solidFill>
            <a:schemeClr val="tx1"/>
          </a:solidFill>
          <a:latin typeface="+mn-lt"/>
          <a:ea typeface="+mn-ea"/>
          <a:cs typeface="+mn-cs"/>
        </a:defRPr>
      </a:lvl8pPr>
      <a:lvl9pPr marL="3276497" algn="l" defTabSz="818780" rtl="0" eaLnBrk="1" latinLnBrk="0" hangingPunct="1">
        <a:defRPr sz="1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1"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648" algn="ctr" rtl="0" fontAlgn="base">
        <a:spcBef>
          <a:spcPct val="0"/>
        </a:spcBef>
        <a:spcAft>
          <a:spcPct val="0"/>
        </a:spcAft>
        <a:defRPr sz="4000">
          <a:solidFill>
            <a:schemeClr val="tx2"/>
          </a:solidFill>
          <a:latin typeface="Times New Roman" pitchFamily="18" charset="0"/>
        </a:defRPr>
      </a:lvl6pPr>
      <a:lvl7pPr marL="818843" algn="ctr" rtl="0" fontAlgn="base">
        <a:spcBef>
          <a:spcPct val="0"/>
        </a:spcBef>
        <a:spcAft>
          <a:spcPct val="0"/>
        </a:spcAft>
        <a:defRPr sz="4000">
          <a:solidFill>
            <a:schemeClr val="tx2"/>
          </a:solidFill>
          <a:latin typeface="Times New Roman" pitchFamily="18" charset="0"/>
        </a:defRPr>
      </a:lvl7pPr>
      <a:lvl8pPr marL="1228943" algn="ctr" rtl="0" fontAlgn="base">
        <a:spcBef>
          <a:spcPct val="0"/>
        </a:spcBef>
        <a:spcAft>
          <a:spcPct val="0"/>
        </a:spcAft>
        <a:defRPr sz="4000">
          <a:solidFill>
            <a:schemeClr val="tx2"/>
          </a:solidFill>
          <a:latin typeface="Times New Roman" pitchFamily="18" charset="0"/>
        </a:defRPr>
      </a:lvl8pPr>
      <a:lvl9pPr marL="1638364" algn="ctr" rtl="0" fontAlgn="base">
        <a:spcBef>
          <a:spcPct val="0"/>
        </a:spcBef>
        <a:spcAft>
          <a:spcPct val="0"/>
        </a:spcAft>
        <a:defRPr sz="4000">
          <a:solidFill>
            <a:schemeClr val="tx2"/>
          </a:solidFill>
          <a:latin typeface="Times New Roman" pitchFamily="18" charset="0"/>
        </a:defRPr>
      </a:lvl9pPr>
    </p:titleStyle>
    <p:bodyStyle>
      <a:lvl1pPr marL="307236" indent="-307236" algn="l" rtl="0" eaLnBrk="0" fontAlgn="base" hangingPunct="0">
        <a:spcBef>
          <a:spcPct val="20000"/>
        </a:spcBef>
        <a:spcAft>
          <a:spcPct val="0"/>
        </a:spcAft>
        <a:buChar char="•"/>
        <a:defRPr sz="2900">
          <a:solidFill>
            <a:schemeClr val="tx1"/>
          </a:solidFill>
          <a:latin typeface="+mn-lt"/>
          <a:ea typeface="+mn-ea"/>
          <a:cs typeface="+mn-cs"/>
        </a:defRPr>
      </a:lvl1pPr>
      <a:lvl2pPr marL="665564" indent="-255998" algn="l" rtl="0" eaLnBrk="0" fontAlgn="base" hangingPunct="0">
        <a:spcBef>
          <a:spcPct val="20000"/>
        </a:spcBef>
        <a:spcAft>
          <a:spcPct val="0"/>
        </a:spcAft>
        <a:buChar char="–"/>
        <a:defRPr sz="2500">
          <a:solidFill>
            <a:schemeClr val="tx1"/>
          </a:solidFill>
          <a:latin typeface="+mn-lt"/>
        </a:defRPr>
      </a:lvl2pPr>
      <a:lvl3pPr marL="1024063" indent="-204824" algn="l" rtl="0" eaLnBrk="0" fontAlgn="base" hangingPunct="0">
        <a:spcBef>
          <a:spcPct val="20000"/>
        </a:spcBef>
        <a:spcAft>
          <a:spcPct val="0"/>
        </a:spcAft>
        <a:buChar char="•"/>
        <a:defRPr sz="2200">
          <a:solidFill>
            <a:schemeClr val="tx1"/>
          </a:solidFill>
          <a:latin typeface="+mn-lt"/>
        </a:defRPr>
      </a:lvl3pPr>
      <a:lvl4pPr marL="1433610" indent="-204824" algn="l" rtl="0" eaLnBrk="0" fontAlgn="base" hangingPunct="0">
        <a:spcBef>
          <a:spcPct val="20000"/>
        </a:spcBef>
        <a:spcAft>
          <a:spcPct val="0"/>
        </a:spcAft>
        <a:buChar char="–"/>
        <a:defRPr sz="1800">
          <a:solidFill>
            <a:schemeClr val="tx1"/>
          </a:solidFill>
          <a:latin typeface="+mn-lt"/>
        </a:defRPr>
      </a:lvl4pPr>
      <a:lvl5pPr marL="1843412" indent="-204824" algn="l" rtl="0" eaLnBrk="0" fontAlgn="base" hangingPunct="0">
        <a:spcBef>
          <a:spcPct val="20000"/>
        </a:spcBef>
        <a:spcAft>
          <a:spcPct val="0"/>
        </a:spcAft>
        <a:buChar char="»"/>
        <a:defRPr sz="1800">
          <a:solidFill>
            <a:schemeClr val="tx1"/>
          </a:solidFill>
          <a:latin typeface="+mn-lt"/>
        </a:defRPr>
      </a:lvl5pPr>
      <a:lvl6pPr marL="2252836" indent="-204824" algn="l" rtl="0" fontAlgn="base">
        <a:spcBef>
          <a:spcPct val="20000"/>
        </a:spcBef>
        <a:spcAft>
          <a:spcPct val="0"/>
        </a:spcAft>
        <a:buChar char="»"/>
        <a:defRPr sz="1800">
          <a:solidFill>
            <a:schemeClr val="tx1"/>
          </a:solidFill>
          <a:latin typeface="+mn-lt"/>
        </a:defRPr>
      </a:lvl6pPr>
      <a:lvl7pPr marL="2662254" indent="-204824" algn="l" rtl="0" fontAlgn="base">
        <a:spcBef>
          <a:spcPct val="20000"/>
        </a:spcBef>
        <a:spcAft>
          <a:spcPct val="0"/>
        </a:spcAft>
        <a:buChar char="»"/>
        <a:defRPr sz="1800">
          <a:solidFill>
            <a:schemeClr val="tx1"/>
          </a:solidFill>
          <a:latin typeface="+mn-lt"/>
        </a:defRPr>
      </a:lvl7pPr>
      <a:lvl8pPr marL="3071993" indent="-204824" algn="l" rtl="0" fontAlgn="base">
        <a:spcBef>
          <a:spcPct val="20000"/>
        </a:spcBef>
        <a:spcAft>
          <a:spcPct val="0"/>
        </a:spcAft>
        <a:buChar char="»"/>
        <a:defRPr sz="1800">
          <a:solidFill>
            <a:schemeClr val="tx1"/>
          </a:solidFill>
          <a:latin typeface="+mn-lt"/>
        </a:defRPr>
      </a:lvl8pPr>
      <a:lvl9pPr marL="3481598" indent="-204824"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843" rtl="0" eaLnBrk="1" latinLnBrk="0" hangingPunct="1">
        <a:defRPr sz="1600" kern="1200">
          <a:solidFill>
            <a:schemeClr val="tx1"/>
          </a:solidFill>
          <a:latin typeface="+mn-lt"/>
          <a:ea typeface="+mn-ea"/>
          <a:cs typeface="+mn-cs"/>
        </a:defRPr>
      </a:lvl1pPr>
      <a:lvl2pPr marL="409648" algn="l" defTabSz="818843" rtl="0" eaLnBrk="1" latinLnBrk="0" hangingPunct="1">
        <a:defRPr sz="1600" kern="1200">
          <a:solidFill>
            <a:schemeClr val="tx1"/>
          </a:solidFill>
          <a:latin typeface="+mn-lt"/>
          <a:ea typeface="+mn-ea"/>
          <a:cs typeface="+mn-cs"/>
        </a:defRPr>
      </a:lvl2pPr>
      <a:lvl3pPr marL="818843" algn="l" defTabSz="818843" rtl="0" eaLnBrk="1" latinLnBrk="0" hangingPunct="1">
        <a:defRPr sz="1600" kern="1200">
          <a:solidFill>
            <a:schemeClr val="tx1"/>
          </a:solidFill>
          <a:latin typeface="+mn-lt"/>
          <a:ea typeface="+mn-ea"/>
          <a:cs typeface="+mn-cs"/>
        </a:defRPr>
      </a:lvl3pPr>
      <a:lvl4pPr marL="1228943" algn="l" defTabSz="818843" rtl="0" eaLnBrk="1" latinLnBrk="0" hangingPunct="1">
        <a:defRPr sz="1600" kern="1200">
          <a:solidFill>
            <a:schemeClr val="tx1"/>
          </a:solidFill>
          <a:latin typeface="+mn-lt"/>
          <a:ea typeface="+mn-ea"/>
          <a:cs typeface="+mn-cs"/>
        </a:defRPr>
      </a:lvl4pPr>
      <a:lvl5pPr marL="1638364" algn="l" defTabSz="818843" rtl="0" eaLnBrk="1" latinLnBrk="0" hangingPunct="1">
        <a:defRPr sz="1600" kern="1200">
          <a:solidFill>
            <a:schemeClr val="tx1"/>
          </a:solidFill>
          <a:latin typeface="+mn-lt"/>
          <a:ea typeface="+mn-ea"/>
          <a:cs typeface="+mn-cs"/>
        </a:defRPr>
      </a:lvl5pPr>
      <a:lvl6pPr marL="2048088" algn="l" defTabSz="818843" rtl="0" eaLnBrk="1" latinLnBrk="0" hangingPunct="1">
        <a:defRPr sz="1600" kern="1200">
          <a:solidFill>
            <a:schemeClr val="tx1"/>
          </a:solidFill>
          <a:latin typeface="+mn-lt"/>
          <a:ea typeface="+mn-ea"/>
          <a:cs typeface="+mn-cs"/>
        </a:defRPr>
      </a:lvl6pPr>
      <a:lvl7pPr marL="2457545" algn="l" defTabSz="818843" rtl="0" eaLnBrk="1" latinLnBrk="0" hangingPunct="1">
        <a:defRPr sz="1600" kern="1200">
          <a:solidFill>
            <a:schemeClr val="tx1"/>
          </a:solidFill>
          <a:latin typeface="+mn-lt"/>
          <a:ea typeface="+mn-ea"/>
          <a:cs typeface="+mn-cs"/>
        </a:defRPr>
      </a:lvl7pPr>
      <a:lvl8pPr marL="2867251" algn="l" defTabSz="818843" rtl="0" eaLnBrk="1" latinLnBrk="0" hangingPunct="1">
        <a:defRPr sz="1600" kern="1200">
          <a:solidFill>
            <a:schemeClr val="tx1"/>
          </a:solidFill>
          <a:latin typeface="+mn-lt"/>
          <a:ea typeface="+mn-ea"/>
          <a:cs typeface="+mn-cs"/>
        </a:defRPr>
      </a:lvl8pPr>
      <a:lvl9pPr marL="3276728" algn="l" defTabSz="818843" rtl="0" eaLnBrk="1" latinLnBrk="0" hangingPunct="1">
        <a:defRPr sz="16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3"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680" algn="ctr" rtl="0" fontAlgn="base">
        <a:spcBef>
          <a:spcPct val="0"/>
        </a:spcBef>
        <a:spcAft>
          <a:spcPct val="0"/>
        </a:spcAft>
        <a:defRPr sz="4000">
          <a:solidFill>
            <a:schemeClr val="tx2"/>
          </a:solidFill>
          <a:latin typeface="Times New Roman" pitchFamily="18" charset="0"/>
        </a:defRPr>
      </a:lvl6pPr>
      <a:lvl7pPr marL="818915" algn="ctr" rtl="0" fontAlgn="base">
        <a:spcBef>
          <a:spcPct val="0"/>
        </a:spcBef>
        <a:spcAft>
          <a:spcPct val="0"/>
        </a:spcAft>
        <a:defRPr sz="4000">
          <a:solidFill>
            <a:schemeClr val="tx2"/>
          </a:solidFill>
          <a:latin typeface="Times New Roman" pitchFamily="18" charset="0"/>
        </a:defRPr>
      </a:lvl7pPr>
      <a:lvl8pPr marL="1229039" algn="ctr" rtl="0" fontAlgn="base">
        <a:spcBef>
          <a:spcPct val="0"/>
        </a:spcBef>
        <a:spcAft>
          <a:spcPct val="0"/>
        </a:spcAft>
        <a:defRPr sz="4000">
          <a:solidFill>
            <a:schemeClr val="tx2"/>
          </a:solidFill>
          <a:latin typeface="Times New Roman" pitchFamily="18" charset="0"/>
        </a:defRPr>
      </a:lvl8pPr>
      <a:lvl9pPr marL="1638495" algn="ctr" rtl="0" fontAlgn="base">
        <a:spcBef>
          <a:spcPct val="0"/>
        </a:spcBef>
        <a:spcAft>
          <a:spcPct val="0"/>
        </a:spcAft>
        <a:defRPr sz="4000">
          <a:solidFill>
            <a:schemeClr val="tx2"/>
          </a:solidFill>
          <a:latin typeface="Times New Roman" pitchFamily="18" charset="0"/>
        </a:defRPr>
      </a:lvl9pPr>
    </p:titleStyle>
    <p:bodyStyle>
      <a:lvl1pPr marL="307260" indent="-307260" algn="l" rtl="0" eaLnBrk="0" fontAlgn="base" hangingPunct="0">
        <a:spcBef>
          <a:spcPct val="20000"/>
        </a:spcBef>
        <a:spcAft>
          <a:spcPct val="0"/>
        </a:spcAft>
        <a:buChar char="•"/>
        <a:defRPr sz="2900">
          <a:solidFill>
            <a:schemeClr val="tx1"/>
          </a:solidFill>
          <a:latin typeface="+mn-lt"/>
          <a:ea typeface="+mn-ea"/>
          <a:cs typeface="+mn-cs"/>
        </a:defRPr>
      </a:lvl1pPr>
      <a:lvl2pPr marL="665618" indent="-256018" algn="l" rtl="0" eaLnBrk="0" fontAlgn="base" hangingPunct="0">
        <a:spcBef>
          <a:spcPct val="20000"/>
        </a:spcBef>
        <a:spcAft>
          <a:spcPct val="0"/>
        </a:spcAft>
        <a:buChar char="–"/>
        <a:defRPr sz="2500">
          <a:solidFill>
            <a:schemeClr val="tx1"/>
          </a:solidFill>
          <a:latin typeface="+mn-lt"/>
        </a:defRPr>
      </a:lvl2pPr>
      <a:lvl3pPr marL="1024144" indent="-204840" algn="l" rtl="0" eaLnBrk="0" fontAlgn="base" hangingPunct="0">
        <a:spcBef>
          <a:spcPct val="20000"/>
        </a:spcBef>
        <a:spcAft>
          <a:spcPct val="0"/>
        </a:spcAft>
        <a:buChar char="•"/>
        <a:defRPr sz="2200">
          <a:solidFill>
            <a:schemeClr val="tx1"/>
          </a:solidFill>
          <a:latin typeface="+mn-lt"/>
        </a:defRPr>
      </a:lvl3pPr>
      <a:lvl4pPr marL="1433723" indent="-204840" algn="l" rtl="0" eaLnBrk="0" fontAlgn="base" hangingPunct="0">
        <a:spcBef>
          <a:spcPct val="20000"/>
        </a:spcBef>
        <a:spcAft>
          <a:spcPct val="0"/>
        </a:spcAft>
        <a:buChar char="–"/>
        <a:defRPr sz="1800">
          <a:solidFill>
            <a:schemeClr val="tx1"/>
          </a:solidFill>
          <a:latin typeface="+mn-lt"/>
        </a:defRPr>
      </a:lvl4pPr>
      <a:lvl5pPr marL="1843556" indent="-204840" algn="l" rtl="0" eaLnBrk="0" fontAlgn="base" hangingPunct="0">
        <a:spcBef>
          <a:spcPct val="20000"/>
        </a:spcBef>
        <a:spcAft>
          <a:spcPct val="0"/>
        </a:spcAft>
        <a:buChar char="»"/>
        <a:defRPr sz="1800">
          <a:solidFill>
            <a:schemeClr val="tx1"/>
          </a:solidFill>
          <a:latin typeface="+mn-lt"/>
        </a:defRPr>
      </a:lvl5pPr>
      <a:lvl6pPr marL="2253016" indent="-204840" algn="l" rtl="0" fontAlgn="base">
        <a:spcBef>
          <a:spcPct val="20000"/>
        </a:spcBef>
        <a:spcAft>
          <a:spcPct val="0"/>
        </a:spcAft>
        <a:buChar char="»"/>
        <a:defRPr sz="1800">
          <a:solidFill>
            <a:schemeClr val="tx1"/>
          </a:solidFill>
          <a:latin typeface="+mn-lt"/>
        </a:defRPr>
      </a:lvl6pPr>
      <a:lvl7pPr marL="2662470" indent="-204840" algn="l" rtl="0" fontAlgn="base">
        <a:spcBef>
          <a:spcPct val="20000"/>
        </a:spcBef>
        <a:spcAft>
          <a:spcPct val="0"/>
        </a:spcAft>
        <a:buChar char="»"/>
        <a:defRPr sz="1800">
          <a:solidFill>
            <a:schemeClr val="tx1"/>
          </a:solidFill>
          <a:latin typeface="+mn-lt"/>
        </a:defRPr>
      </a:lvl7pPr>
      <a:lvl8pPr marL="3072237" indent="-204840" algn="l" rtl="0" fontAlgn="base">
        <a:spcBef>
          <a:spcPct val="20000"/>
        </a:spcBef>
        <a:spcAft>
          <a:spcPct val="0"/>
        </a:spcAft>
        <a:buChar char="»"/>
        <a:defRPr sz="1800">
          <a:solidFill>
            <a:schemeClr val="tx1"/>
          </a:solidFill>
          <a:latin typeface="+mn-lt"/>
        </a:defRPr>
      </a:lvl8pPr>
      <a:lvl9pPr marL="3481877" indent="-204840"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915" rtl="0" eaLnBrk="1" latinLnBrk="0" hangingPunct="1">
        <a:defRPr sz="1600" kern="1200">
          <a:solidFill>
            <a:schemeClr val="tx1"/>
          </a:solidFill>
          <a:latin typeface="+mn-lt"/>
          <a:ea typeface="+mn-ea"/>
          <a:cs typeface="+mn-cs"/>
        </a:defRPr>
      </a:lvl1pPr>
      <a:lvl2pPr marL="409680" algn="l" defTabSz="818915" rtl="0" eaLnBrk="1" latinLnBrk="0" hangingPunct="1">
        <a:defRPr sz="1600" kern="1200">
          <a:solidFill>
            <a:schemeClr val="tx1"/>
          </a:solidFill>
          <a:latin typeface="+mn-lt"/>
          <a:ea typeface="+mn-ea"/>
          <a:cs typeface="+mn-cs"/>
        </a:defRPr>
      </a:lvl2pPr>
      <a:lvl3pPr marL="818915" algn="l" defTabSz="818915" rtl="0" eaLnBrk="1" latinLnBrk="0" hangingPunct="1">
        <a:defRPr sz="1600" kern="1200">
          <a:solidFill>
            <a:schemeClr val="tx1"/>
          </a:solidFill>
          <a:latin typeface="+mn-lt"/>
          <a:ea typeface="+mn-ea"/>
          <a:cs typeface="+mn-cs"/>
        </a:defRPr>
      </a:lvl3pPr>
      <a:lvl4pPr marL="1229039" algn="l" defTabSz="818915" rtl="0" eaLnBrk="1" latinLnBrk="0" hangingPunct="1">
        <a:defRPr sz="1600" kern="1200">
          <a:solidFill>
            <a:schemeClr val="tx1"/>
          </a:solidFill>
          <a:latin typeface="+mn-lt"/>
          <a:ea typeface="+mn-ea"/>
          <a:cs typeface="+mn-cs"/>
        </a:defRPr>
      </a:lvl4pPr>
      <a:lvl5pPr marL="1638495" algn="l" defTabSz="818915" rtl="0" eaLnBrk="1" latinLnBrk="0" hangingPunct="1">
        <a:defRPr sz="1600" kern="1200">
          <a:solidFill>
            <a:schemeClr val="tx1"/>
          </a:solidFill>
          <a:latin typeface="+mn-lt"/>
          <a:ea typeface="+mn-ea"/>
          <a:cs typeface="+mn-cs"/>
        </a:defRPr>
      </a:lvl5pPr>
      <a:lvl6pPr marL="2048250" algn="l" defTabSz="818915" rtl="0" eaLnBrk="1" latinLnBrk="0" hangingPunct="1">
        <a:defRPr sz="1600" kern="1200">
          <a:solidFill>
            <a:schemeClr val="tx1"/>
          </a:solidFill>
          <a:latin typeface="+mn-lt"/>
          <a:ea typeface="+mn-ea"/>
          <a:cs typeface="+mn-cs"/>
        </a:defRPr>
      </a:lvl6pPr>
      <a:lvl7pPr marL="2457743" algn="l" defTabSz="818915" rtl="0" eaLnBrk="1" latinLnBrk="0" hangingPunct="1">
        <a:defRPr sz="1600" kern="1200">
          <a:solidFill>
            <a:schemeClr val="tx1"/>
          </a:solidFill>
          <a:latin typeface="+mn-lt"/>
          <a:ea typeface="+mn-ea"/>
          <a:cs typeface="+mn-cs"/>
        </a:defRPr>
      </a:lvl7pPr>
      <a:lvl8pPr marL="2867478" algn="l" defTabSz="818915" rtl="0" eaLnBrk="1" latinLnBrk="0" hangingPunct="1">
        <a:defRPr sz="1600" kern="1200">
          <a:solidFill>
            <a:schemeClr val="tx1"/>
          </a:solidFill>
          <a:latin typeface="+mn-lt"/>
          <a:ea typeface="+mn-ea"/>
          <a:cs typeface="+mn-cs"/>
        </a:defRPr>
      </a:lvl8pPr>
      <a:lvl9pPr marL="3276992" algn="l" defTabSz="818915" rtl="0" eaLnBrk="1" latinLnBrk="0" hangingPunct="1">
        <a:defRPr sz="16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716" algn="ctr" rtl="0" fontAlgn="base">
        <a:spcBef>
          <a:spcPct val="0"/>
        </a:spcBef>
        <a:spcAft>
          <a:spcPct val="0"/>
        </a:spcAft>
        <a:defRPr sz="4000">
          <a:solidFill>
            <a:schemeClr val="tx2"/>
          </a:solidFill>
          <a:latin typeface="Times New Roman" pitchFamily="18" charset="0"/>
        </a:defRPr>
      </a:lvl6pPr>
      <a:lvl7pPr marL="818996" algn="ctr" rtl="0" fontAlgn="base">
        <a:spcBef>
          <a:spcPct val="0"/>
        </a:spcBef>
        <a:spcAft>
          <a:spcPct val="0"/>
        </a:spcAft>
        <a:defRPr sz="4000">
          <a:solidFill>
            <a:schemeClr val="tx2"/>
          </a:solidFill>
          <a:latin typeface="Times New Roman" pitchFamily="18" charset="0"/>
        </a:defRPr>
      </a:lvl7pPr>
      <a:lvl8pPr marL="1229147" algn="ctr" rtl="0" fontAlgn="base">
        <a:spcBef>
          <a:spcPct val="0"/>
        </a:spcBef>
        <a:spcAft>
          <a:spcPct val="0"/>
        </a:spcAft>
        <a:defRPr sz="4000">
          <a:solidFill>
            <a:schemeClr val="tx2"/>
          </a:solidFill>
          <a:latin typeface="Times New Roman" pitchFamily="18" charset="0"/>
        </a:defRPr>
      </a:lvl8pPr>
      <a:lvl9pPr marL="1638644" algn="ctr" rtl="0" fontAlgn="base">
        <a:spcBef>
          <a:spcPct val="0"/>
        </a:spcBef>
        <a:spcAft>
          <a:spcPct val="0"/>
        </a:spcAft>
        <a:defRPr sz="4000">
          <a:solidFill>
            <a:schemeClr val="tx2"/>
          </a:solidFill>
          <a:latin typeface="Times New Roman" pitchFamily="18" charset="0"/>
        </a:defRPr>
      </a:lvl9pPr>
    </p:titleStyle>
    <p:bodyStyle>
      <a:lvl1pPr marL="307287" indent="-307287" algn="l" rtl="0" eaLnBrk="0" fontAlgn="base" hangingPunct="0">
        <a:spcBef>
          <a:spcPct val="20000"/>
        </a:spcBef>
        <a:spcAft>
          <a:spcPct val="0"/>
        </a:spcAft>
        <a:buChar char="•"/>
        <a:defRPr sz="2900">
          <a:solidFill>
            <a:schemeClr val="tx1"/>
          </a:solidFill>
          <a:latin typeface="+mn-lt"/>
          <a:ea typeface="+mn-ea"/>
          <a:cs typeface="+mn-cs"/>
        </a:defRPr>
      </a:lvl1pPr>
      <a:lvl2pPr marL="665679" indent="-256041" algn="l" rtl="0" eaLnBrk="0" fontAlgn="base" hangingPunct="0">
        <a:spcBef>
          <a:spcPct val="20000"/>
        </a:spcBef>
        <a:spcAft>
          <a:spcPct val="0"/>
        </a:spcAft>
        <a:buChar char="–"/>
        <a:defRPr sz="2500">
          <a:solidFill>
            <a:schemeClr val="tx1"/>
          </a:solidFill>
          <a:latin typeface="+mn-lt"/>
        </a:defRPr>
      </a:lvl2pPr>
      <a:lvl3pPr marL="1024235" indent="-204858" algn="l" rtl="0" eaLnBrk="0" fontAlgn="base" hangingPunct="0">
        <a:spcBef>
          <a:spcPct val="20000"/>
        </a:spcBef>
        <a:spcAft>
          <a:spcPct val="0"/>
        </a:spcAft>
        <a:buChar char="•"/>
        <a:defRPr sz="2200">
          <a:solidFill>
            <a:schemeClr val="tx1"/>
          </a:solidFill>
          <a:latin typeface="+mn-lt"/>
        </a:defRPr>
      </a:lvl3pPr>
      <a:lvl4pPr marL="1433850" indent="-204858" algn="l" rtl="0" eaLnBrk="0" fontAlgn="base" hangingPunct="0">
        <a:spcBef>
          <a:spcPct val="20000"/>
        </a:spcBef>
        <a:spcAft>
          <a:spcPct val="0"/>
        </a:spcAft>
        <a:buChar char="–"/>
        <a:defRPr sz="1800">
          <a:solidFill>
            <a:schemeClr val="tx1"/>
          </a:solidFill>
          <a:latin typeface="+mn-lt"/>
        </a:defRPr>
      </a:lvl4pPr>
      <a:lvl5pPr marL="1843718" indent="-204858" algn="l" rtl="0" eaLnBrk="0" fontAlgn="base" hangingPunct="0">
        <a:spcBef>
          <a:spcPct val="20000"/>
        </a:spcBef>
        <a:spcAft>
          <a:spcPct val="0"/>
        </a:spcAft>
        <a:buChar char="»"/>
        <a:defRPr sz="1800">
          <a:solidFill>
            <a:schemeClr val="tx1"/>
          </a:solidFill>
          <a:latin typeface="+mn-lt"/>
        </a:defRPr>
      </a:lvl5pPr>
      <a:lvl6pPr marL="2253218" indent="-204858" algn="l" rtl="0" fontAlgn="base">
        <a:spcBef>
          <a:spcPct val="20000"/>
        </a:spcBef>
        <a:spcAft>
          <a:spcPct val="0"/>
        </a:spcAft>
        <a:buChar char="»"/>
        <a:defRPr sz="1800">
          <a:solidFill>
            <a:schemeClr val="tx1"/>
          </a:solidFill>
          <a:latin typeface="+mn-lt"/>
        </a:defRPr>
      </a:lvl6pPr>
      <a:lvl7pPr marL="2662713" indent="-204858" algn="l" rtl="0" fontAlgn="base">
        <a:spcBef>
          <a:spcPct val="20000"/>
        </a:spcBef>
        <a:spcAft>
          <a:spcPct val="0"/>
        </a:spcAft>
        <a:buChar char="»"/>
        <a:defRPr sz="1800">
          <a:solidFill>
            <a:schemeClr val="tx1"/>
          </a:solidFill>
          <a:latin typeface="+mn-lt"/>
        </a:defRPr>
      </a:lvl7pPr>
      <a:lvl8pPr marL="3072513" indent="-204858" algn="l" rtl="0" fontAlgn="base">
        <a:spcBef>
          <a:spcPct val="20000"/>
        </a:spcBef>
        <a:spcAft>
          <a:spcPct val="0"/>
        </a:spcAft>
        <a:buChar char="»"/>
        <a:defRPr sz="1800">
          <a:solidFill>
            <a:schemeClr val="tx1"/>
          </a:solidFill>
          <a:latin typeface="+mn-lt"/>
        </a:defRPr>
      </a:lvl8pPr>
      <a:lvl9pPr marL="3482191" indent="-204858" algn="l" rtl="0" fontAlgn="base">
        <a:spcBef>
          <a:spcPct val="20000"/>
        </a:spcBef>
        <a:spcAft>
          <a:spcPct val="0"/>
        </a:spcAft>
        <a:buChar char="»"/>
        <a:defRPr sz="1800">
          <a:solidFill>
            <a:schemeClr val="tx1"/>
          </a:solidFill>
          <a:latin typeface="+mn-lt"/>
        </a:defRPr>
      </a:lvl9pPr>
    </p:bodyStyle>
    <p:otherStyle>
      <a:defPPr>
        <a:defRPr lang="en-US"/>
      </a:defPPr>
      <a:lvl1pPr marL="0" algn="l" defTabSz="818996" rtl="0" eaLnBrk="1" latinLnBrk="0" hangingPunct="1">
        <a:defRPr sz="1600" kern="1200">
          <a:solidFill>
            <a:schemeClr val="tx1"/>
          </a:solidFill>
          <a:latin typeface="+mn-lt"/>
          <a:ea typeface="+mn-ea"/>
          <a:cs typeface="+mn-cs"/>
        </a:defRPr>
      </a:lvl1pPr>
      <a:lvl2pPr marL="409716" algn="l" defTabSz="818996" rtl="0" eaLnBrk="1" latinLnBrk="0" hangingPunct="1">
        <a:defRPr sz="1600" kern="1200">
          <a:solidFill>
            <a:schemeClr val="tx1"/>
          </a:solidFill>
          <a:latin typeface="+mn-lt"/>
          <a:ea typeface="+mn-ea"/>
          <a:cs typeface="+mn-cs"/>
        </a:defRPr>
      </a:lvl2pPr>
      <a:lvl3pPr marL="818996" algn="l" defTabSz="818996" rtl="0" eaLnBrk="1" latinLnBrk="0" hangingPunct="1">
        <a:defRPr sz="1600" kern="1200">
          <a:solidFill>
            <a:schemeClr val="tx1"/>
          </a:solidFill>
          <a:latin typeface="+mn-lt"/>
          <a:ea typeface="+mn-ea"/>
          <a:cs typeface="+mn-cs"/>
        </a:defRPr>
      </a:lvl3pPr>
      <a:lvl4pPr marL="1229147" algn="l" defTabSz="818996" rtl="0" eaLnBrk="1" latinLnBrk="0" hangingPunct="1">
        <a:defRPr sz="1600" kern="1200">
          <a:solidFill>
            <a:schemeClr val="tx1"/>
          </a:solidFill>
          <a:latin typeface="+mn-lt"/>
          <a:ea typeface="+mn-ea"/>
          <a:cs typeface="+mn-cs"/>
        </a:defRPr>
      </a:lvl4pPr>
      <a:lvl5pPr marL="1638644" algn="l" defTabSz="818996" rtl="0" eaLnBrk="1" latinLnBrk="0" hangingPunct="1">
        <a:defRPr sz="1600" kern="1200">
          <a:solidFill>
            <a:schemeClr val="tx1"/>
          </a:solidFill>
          <a:latin typeface="+mn-lt"/>
          <a:ea typeface="+mn-ea"/>
          <a:cs typeface="+mn-cs"/>
        </a:defRPr>
      </a:lvl5pPr>
      <a:lvl6pPr marL="2048432" algn="l" defTabSz="818996" rtl="0" eaLnBrk="1" latinLnBrk="0" hangingPunct="1">
        <a:defRPr sz="1600" kern="1200">
          <a:solidFill>
            <a:schemeClr val="tx1"/>
          </a:solidFill>
          <a:latin typeface="+mn-lt"/>
          <a:ea typeface="+mn-ea"/>
          <a:cs typeface="+mn-cs"/>
        </a:defRPr>
      </a:lvl6pPr>
      <a:lvl7pPr marL="2457966" algn="l" defTabSz="818996" rtl="0" eaLnBrk="1" latinLnBrk="0" hangingPunct="1">
        <a:defRPr sz="1600" kern="1200">
          <a:solidFill>
            <a:schemeClr val="tx1"/>
          </a:solidFill>
          <a:latin typeface="+mn-lt"/>
          <a:ea typeface="+mn-ea"/>
          <a:cs typeface="+mn-cs"/>
        </a:defRPr>
      </a:lvl7pPr>
      <a:lvl8pPr marL="2867736" algn="l" defTabSz="818996" rtl="0" eaLnBrk="1" latinLnBrk="0" hangingPunct="1">
        <a:defRPr sz="1600" kern="1200">
          <a:solidFill>
            <a:schemeClr val="tx1"/>
          </a:solidFill>
          <a:latin typeface="+mn-lt"/>
          <a:ea typeface="+mn-ea"/>
          <a:cs typeface="+mn-cs"/>
        </a:defRPr>
      </a:lvl8pPr>
      <a:lvl9pPr marL="3277289" algn="l" defTabSz="818996" rtl="0" eaLnBrk="1" latinLnBrk="0" hangingPunct="1">
        <a:defRPr sz="16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8649"/>
            <a:ext cx="7772400" cy="1144429"/>
          </a:xfrm>
          <a:prstGeom prst="rect">
            <a:avLst/>
          </a:prstGeom>
          <a:noFill/>
          <a:ln w="9525">
            <a:noFill/>
            <a:miter lim="800000"/>
            <a:headEnd/>
            <a:tailEnd/>
          </a:ln>
        </p:spPr>
        <p:txBody>
          <a:bodyPr vert="horz" wrap="square" lIns="82292" tIns="41148" rIns="82292" bIns="4114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0249"/>
            <a:ext cx="7772400" cy="4116229"/>
          </a:xfrm>
          <a:prstGeom prst="rect">
            <a:avLst/>
          </a:prstGeom>
          <a:noFill/>
          <a:ln w="9525">
            <a:noFill/>
            <a:miter lim="800000"/>
            <a:headEnd/>
            <a:tailEnd/>
          </a:ln>
        </p:spPr>
        <p:txBody>
          <a:bodyPr vert="horz" wrap="square" lIns="82292" tIns="41148" rIns="82292" bIns="4114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7928"/>
            <a:ext cx="1905953"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defRPr sz="1300" smtClean="0"/>
            </a:lvl1pPr>
          </a:lstStyle>
          <a:p>
            <a:pPr>
              <a:defRPr/>
            </a:pPr>
            <a:endParaRPr lang="en-US"/>
          </a:p>
        </p:txBody>
      </p:sp>
      <p:sp>
        <p:nvSpPr>
          <p:cNvPr id="1029" name="Rectangle 5"/>
          <p:cNvSpPr>
            <a:spLocks noGrp="1" noChangeArrowheads="1"/>
          </p:cNvSpPr>
          <p:nvPr>
            <p:ph type="ftr" sz="quarter" idx="3"/>
          </p:nvPr>
        </p:nvSpPr>
        <p:spPr bwMode="auto">
          <a:xfrm>
            <a:off x="3123248" y="6247928"/>
            <a:ext cx="2897505"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ctr">
              <a:defRPr sz="1300" smtClean="0"/>
            </a:lvl1pPr>
          </a:lstStyle>
          <a:p>
            <a:pPr>
              <a:defRPr/>
            </a:pPr>
            <a:endParaRPr lang="en-US"/>
          </a:p>
        </p:txBody>
      </p:sp>
      <p:sp>
        <p:nvSpPr>
          <p:cNvPr id="1030" name="Rectangle 6"/>
          <p:cNvSpPr>
            <a:spLocks noGrp="1" noChangeArrowheads="1"/>
          </p:cNvSpPr>
          <p:nvPr>
            <p:ph type="sldNum" sz="quarter" idx="4"/>
          </p:nvPr>
        </p:nvSpPr>
        <p:spPr bwMode="auto">
          <a:xfrm>
            <a:off x="6552251" y="6247928"/>
            <a:ext cx="1907382" cy="458628"/>
          </a:xfrm>
          <a:prstGeom prst="rect">
            <a:avLst/>
          </a:prstGeom>
          <a:noFill/>
          <a:ln w="9525">
            <a:noFill/>
            <a:miter lim="800000"/>
            <a:headEnd/>
            <a:tailEnd/>
          </a:ln>
          <a:effectLst/>
        </p:spPr>
        <p:txBody>
          <a:bodyPr vert="horz" wrap="square" lIns="82292" tIns="41148" rIns="82292" bIns="41148" numCol="1" anchor="t" anchorCtr="0" compatLnSpc="1">
            <a:prstTxWarp prst="textNoShape">
              <a:avLst/>
            </a:prstTxWarp>
          </a:bodyPr>
          <a:lstStyle>
            <a:lvl1pPr algn="r">
              <a:defRPr sz="1300" smtClean="0"/>
            </a:lvl1pPr>
          </a:lstStyle>
          <a:p>
            <a:pPr>
              <a:defRPr/>
            </a:pPr>
            <a:fld id="{41BD9B46-8BBB-4E76-88F5-05086BE24B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Times New Roman" pitchFamily="18" charset="0"/>
        </a:defRPr>
      </a:lvl2pPr>
      <a:lvl3pPr algn="ctr" rtl="0" eaLnBrk="0" fontAlgn="base" hangingPunct="0">
        <a:spcBef>
          <a:spcPct val="0"/>
        </a:spcBef>
        <a:spcAft>
          <a:spcPct val="0"/>
        </a:spcAft>
        <a:defRPr sz="4000">
          <a:solidFill>
            <a:schemeClr val="tx2"/>
          </a:solidFill>
          <a:latin typeface="Times New Roman" pitchFamily="18" charset="0"/>
        </a:defRPr>
      </a:lvl3pPr>
      <a:lvl4pPr algn="ctr" rtl="0" eaLnBrk="0" fontAlgn="base" hangingPunct="0">
        <a:spcBef>
          <a:spcPct val="0"/>
        </a:spcBef>
        <a:spcAft>
          <a:spcPct val="0"/>
        </a:spcAft>
        <a:defRPr sz="4000">
          <a:solidFill>
            <a:schemeClr val="tx2"/>
          </a:solidFill>
          <a:latin typeface="Times New Roman" pitchFamily="18" charset="0"/>
        </a:defRPr>
      </a:lvl4pPr>
      <a:lvl5pPr algn="ctr" rtl="0" eaLnBrk="0" fontAlgn="base" hangingPunct="0">
        <a:spcBef>
          <a:spcPct val="0"/>
        </a:spcBef>
        <a:spcAft>
          <a:spcPct val="0"/>
        </a:spcAft>
        <a:defRPr sz="4000">
          <a:solidFill>
            <a:schemeClr val="tx2"/>
          </a:solidFill>
          <a:latin typeface="Times New Roman" pitchFamily="18" charset="0"/>
        </a:defRPr>
      </a:lvl5pPr>
      <a:lvl6pPr marL="409756" algn="ctr" rtl="0" fontAlgn="base">
        <a:spcBef>
          <a:spcPct val="0"/>
        </a:spcBef>
        <a:spcAft>
          <a:spcPct val="0"/>
        </a:spcAft>
        <a:defRPr sz="4000">
          <a:solidFill>
            <a:schemeClr val="tx2"/>
          </a:solidFill>
          <a:latin typeface="Times New Roman" pitchFamily="18" charset="0"/>
        </a:defRPr>
      </a:lvl6pPr>
      <a:lvl7pPr marL="819086" algn="ctr" rtl="0" fontAlgn="base">
        <a:spcBef>
          <a:spcPct val="0"/>
        </a:spcBef>
        <a:spcAft>
          <a:spcPct val="0"/>
        </a:spcAft>
        <a:defRPr sz="4000">
          <a:solidFill>
            <a:schemeClr val="tx2"/>
          </a:solidFill>
          <a:latin typeface="Times New Roman" pitchFamily="18" charset="0"/>
        </a:defRPr>
      </a:lvl7pPr>
      <a:lvl8pPr marL="1229267" algn="ctr" rtl="0" fontAlgn="base">
        <a:spcBef>
          <a:spcPct val="0"/>
        </a:spcBef>
        <a:spcAft>
          <a:spcPct val="0"/>
        </a:spcAft>
        <a:defRPr sz="4000">
          <a:solidFill>
            <a:schemeClr val="tx2"/>
          </a:solidFill>
          <a:latin typeface="Times New Roman" pitchFamily="18" charset="0"/>
        </a:defRPr>
      </a:lvl8pPr>
      <a:lvl9pPr marL="1638808" algn="ctr" rtl="0" fontAlgn="base">
        <a:spcBef>
          <a:spcPct val="0"/>
        </a:spcBef>
        <a:spcAft>
          <a:spcPct val="0"/>
        </a:spcAft>
        <a:defRPr sz="4000">
          <a:solidFill>
            <a:schemeClr val="tx2"/>
          </a:solidFill>
          <a:latin typeface="Times New Roman" pitchFamily="18" charset="0"/>
        </a:defRPr>
      </a:lvl9pPr>
    </p:titleStyle>
    <p:bodyStyle>
      <a:lvl1pPr marL="307317" indent="-307317" algn="l" rtl="0" eaLnBrk="0" fontAlgn="base" hangingPunct="0">
        <a:spcBef>
          <a:spcPct val="20000"/>
        </a:spcBef>
        <a:spcAft>
          <a:spcPct val="0"/>
        </a:spcAft>
        <a:buChar char="•"/>
        <a:defRPr sz="2900">
          <a:solidFill>
            <a:schemeClr val="tx1"/>
          </a:solidFill>
          <a:latin typeface="+mn-lt"/>
          <a:ea typeface="+mn-ea"/>
          <a:cs typeface="+mn-cs"/>
        </a:defRPr>
      </a:lvl1pPr>
      <a:lvl2pPr marL="665746" indent="-256067" algn="l" rtl="0" eaLnBrk="0" fontAlgn="base" hangingPunct="0">
        <a:spcBef>
          <a:spcPct val="20000"/>
        </a:spcBef>
        <a:spcAft>
          <a:spcPct val="0"/>
        </a:spcAft>
        <a:buChar char="–"/>
        <a:defRPr sz="2500">
          <a:solidFill>
            <a:schemeClr val="tx1"/>
          </a:solidFill>
          <a:latin typeface="+mn-lt"/>
        </a:defRPr>
      </a:lvl2pPr>
      <a:lvl3pPr marL="1024336" indent="-204878" algn="l" rtl="0" eaLnBrk="0" fontAlgn="base" hangingPunct="0">
        <a:spcBef>
          <a:spcPct val="20000"/>
        </a:spcBef>
        <a:spcAft>
          <a:spcPct val="0"/>
        </a:spcAft>
        <a:buChar char="•"/>
        <a:defRPr sz="2200">
          <a:solidFill>
            <a:schemeClr val="tx1"/>
          </a:solidFill>
          <a:latin typeface="+mn-lt"/>
        </a:defRPr>
      </a:lvl3pPr>
      <a:lvl4pPr marL="1433992" indent="-204878" algn="l" rtl="0" eaLnBrk="0" fontAlgn="base" hangingPunct="0">
        <a:spcBef>
          <a:spcPct val="20000"/>
        </a:spcBef>
        <a:spcAft>
          <a:spcPct val="0"/>
        </a:spcAft>
        <a:buChar char="–"/>
        <a:defRPr sz="1800">
          <a:solidFill>
            <a:schemeClr val="tx1"/>
          </a:solidFill>
          <a:latin typeface="+mn-lt"/>
        </a:defRPr>
      </a:lvl4pPr>
      <a:lvl5pPr marL="1843898" indent="-204878" algn="l" rtl="0" eaLnBrk="0" fontAlgn="base" hangingPunct="0">
        <a:spcBef>
          <a:spcPct val="20000"/>
        </a:spcBef>
        <a:spcAft>
          <a:spcPct val="0"/>
        </a:spcAft>
        <a:buChar char="»"/>
        <a:defRPr sz="1800">
          <a:solidFill>
            <a:schemeClr val="tx1"/>
          </a:solidFill>
          <a:latin typeface="+mn-lt"/>
        </a:defRPr>
      </a:lvl5pPr>
      <a:lvl6pPr marL="2253443" indent="-204878" algn="l" rtl="0" fontAlgn="base">
        <a:spcBef>
          <a:spcPct val="20000"/>
        </a:spcBef>
        <a:spcAft>
          <a:spcPct val="0"/>
        </a:spcAft>
        <a:buChar char="»"/>
        <a:defRPr sz="1800">
          <a:solidFill>
            <a:schemeClr val="tx1"/>
          </a:solidFill>
          <a:latin typeface="+mn-lt"/>
        </a:defRPr>
      </a:lvl6pPr>
      <a:lvl7pPr marL="2662983" indent="-204878" algn="l" rtl="0" fontAlgn="base">
        <a:spcBef>
          <a:spcPct val="20000"/>
        </a:spcBef>
        <a:spcAft>
          <a:spcPct val="0"/>
        </a:spcAft>
        <a:buChar char="»"/>
        <a:defRPr sz="1800">
          <a:solidFill>
            <a:schemeClr val="tx1"/>
          </a:solidFill>
          <a:latin typeface="+mn-lt"/>
        </a:defRPr>
      </a:lvl7pPr>
      <a:lvl8pPr marL="3072819" indent="-204878" algn="l" rtl="0" fontAlgn="base">
        <a:spcBef>
          <a:spcPct val="20000"/>
        </a:spcBef>
        <a:spcAft>
          <a:spcPct val="0"/>
        </a:spcAft>
        <a:buChar char="»"/>
        <a:defRPr sz="1800">
          <a:solidFill>
            <a:schemeClr val="tx1"/>
          </a:solidFill>
          <a:latin typeface="+mn-lt"/>
        </a:defRPr>
      </a:lvl8pPr>
      <a:lvl9pPr marL="3482540" indent="-204878" algn="l" rtl="0" fontAlgn="base">
        <a:spcBef>
          <a:spcPct val="20000"/>
        </a:spcBef>
        <a:spcAft>
          <a:spcPct val="0"/>
        </a:spcAft>
        <a:buChar char="»"/>
        <a:defRPr sz="1800">
          <a:solidFill>
            <a:schemeClr val="tx1"/>
          </a:solidFill>
          <a:latin typeface="+mn-lt"/>
        </a:defRPr>
      </a:lvl9pPr>
    </p:bodyStyle>
    <p:otherStyle>
      <a:defPPr>
        <a:defRPr lang="en-US"/>
      </a:defPPr>
      <a:lvl1pPr marL="0" algn="l" defTabSz="819086" rtl="0" eaLnBrk="1" latinLnBrk="0" hangingPunct="1">
        <a:defRPr sz="1600" kern="1200">
          <a:solidFill>
            <a:schemeClr val="tx1"/>
          </a:solidFill>
          <a:latin typeface="+mn-lt"/>
          <a:ea typeface="+mn-ea"/>
          <a:cs typeface="+mn-cs"/>
        </a:defRPr>
      </a:lvl1pPr>
      <a:lvl2pPr marL="409756" algn="l" defTabSz="819086" rtl="0" eaLnBrk="1" latinLnBrk="0" hangingPunct="1">
        <a:defRPr sz="1600" kern="1200">
          <a:solidFill>
            <a:schemeClr val="tx1"/>
          </a:solidFill>
          <a:latin typeface="+mn-lt"/>
          <a:ea typeface="+mn-ea"/>
          <a:cs typeface="+mn-cs"/>
        </a:defRPr>
      </a:lvl2pPr>
      <a:lvl3pPr marL="819086" algn="l" defTabSz="819086" rtl="0" eaLnBrk="1" latinLnBrk="0" hangingPunct="1">
        <a:defRPr sz="1600" kern="1200">
          <a:solidFill>
            <a:schemeClr val="tx1"/>
          </a:solidFill>
          <a:latin typeface="+mn-lt"/>
          <a:ea typeface="+mn-ea"/>
          <a:cs typeface="+mn-cs"/>
        </a:defRPr>
      </a:lvl3pPr>
      <a:lvl4pPr marL="1229267" algn="l" defTabSz="819086" rtl="0" eaLnBrk="1" latinLnBrk="0" hangingPunct="1">
        <a:defRPr sz="1600" kern="1200">
          <a:solidFill>
            <a:schemeClr val="tx1"/>
          </a:solidFill>
          <a:latin typeface="+mn-lt"/>
          <a:ea typeface="+mn-ea"/>
          <a:cs typeface="+mn-cs"/>
        </a:defRPr>
      </a:lvl4pPr>
      <a:lvl5pPr marL="1638808" algn="l" defTabSz="819086" rtl="0" eaLnBrk="1" latinLnBrk="0" hangingPunct="1">
        <a:defRPr sz="1600" kern="1200">
          <a:solidFill>
            <a:schemeClr val="tx1"/>
          </a:solidFill>
          <a:latin typeface="+mn-lt"/>
          <a:ea typeface="+mn-ea"/>
          <a:cs typeface="+mn-cs"/>
        </a:defRPr>
      </a:lvl5pPr>
      <a:lvl6pPr marL="2048635" algn="l" defTabSz="819086" rtl="0" eaLnBrk="1" latinLnBrk="0" hangingPunct="1">
        <a:defRPr sz="1600" kern="1200">
          <a:solidFill>
            <a:schemeClr val="tx1"/>
          </a:solidFill>
          <a:latin typeface="+mn-lt"/>
          <a:ea typeface="+mn-ea"/>
          <a:cs typeface="+mn-cs"/>
        </a:defRPr>
      </a:lvl6pPr>
      <a:lvl7pPr marL="2458213" algn="l" defTabSz="819086" rtl="0" eaLnBrk="1" latinLnBrk="0" hangingPunct="1">
        <a:defRPr sz="1600" kern="1200">
          <a:solidFill>
            <a:schemeClr val="tx1"/>
          </a:solidFill>
          <a:latin typeface="+mn-lt"/>
          <a:ea typeface="+mn-ea"/>
          <a:cs typeface="+mn-cs"/>
        </a:defRPr>
      </a:lvl7pPr>
      <a:lvl8pPr marL="2868020" algn="l" defTabSz="819086" rtl="0" eaLnBrk="1" latinLnBrk="0" hangingPunct="1">
        <a:defRPr sz="1600" kern="1200">
          <a:solidFill>
            <a:schemeClr val="tx1"/>
          </a:solidFill>
          <a:latin typeface="+mn-lt"/>
          <a:ea typeface="+mn-ea"/>
          <a:cs typeface="+mn-cs"/>
        </a:defRPr>
      </a:lvl8pPr>
      <a:lvl9pPr marL="3277619" algn="l" defTabSz="819086"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snipurl.com/alh4v" TargetMode="External"/><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hyperlink" Target="http://snipurl.com/alh0s" TargetMode="Externa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blip.tv/file/1699463/"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johnjohnston.info/blog/archive/2008/10/26/small-scale-video-in-the-classroom" TargetMode="External"/><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hyperlink" Target="http://www.sandaigprimary.co.uk/pivot/pivot/entry.php?id=1064" TargetMode="External"/><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www.youtube.com/sustainablesterling"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hyperlink" Target="http://vimeo.com/2939120?pg=transcoded_embed&amp;sec=293912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hyperlink" Target="http://www.youtube.com/watch?v=zuQCr-r_2e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7.xml"/><Relationship Id="rId6" Type="http://schemas.openxmlformats.org/officeDocument/2006/relationships/hyperlink" Target="http://usingflipcameras.wikispaces.com/" TargetMode="External"/><Relationship Id="rId5" Type="http://schemas.openxmlformats.org/officeDocument/2006/relationships/hyperlink" Target="http://www.quibblo.com/quiz/2TcXz0F/Are-you-a-digital-native" TargetMode="External"/><Relationship Id="rId4" Type="http://schemas.openxmlformats.org/officeDocument/2006/relationships/hyperlink" Target="http://www.polleverywhere.com/free_text_polls/new"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hyperlink" Target="http://snipurl.com/aossx" TargetMode="External"/><Relationship Id="rId5" Type="http://schemas.openxmlformats.org/officeDocument/2006/relationships/hyperlink" Target="http://snipurl.com/aoqbo" TargetMode="Externa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7.xml"/><Relationship Id="rId5" Type="http://schemas.openxmlformats.org/officeDocument/2006/relationships/image" Target="../media/image36.jpeg"/><Relationship Id="rId4" Type="http://schemas.openxmlformats.org/officeDocument/2006/relationships/hyperlink" Target="http://www.teachertube.com/view_video.php?viewkey=598e42c4ce890739a84c"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18.xml"/><Relationship Id="rId5" Type="http://schemas.openxmlformats.org/officeDocument/2006/relationships/hyperlink" Target="http://www.flickr.com/photos/15757729@N00/2571821462" TargetMode="External"/><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1.xml"/><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hyperlink" Target="http://www.teachertube.com/view_video.php?viewkey=ef1ed6c6cab614ced31e" TargetMode="External"/><Relationship Id="rId5" Type="http://schemas.openxmlformats.org/officeDocument/2006/relationships/image" Target="../media/image39.png"/><Relationship Id="rId4" Type="http://schemas.openxmlformats.org/officeDocument/2006/relationships/hyperlink" Target="http://speechlanguagepathologysharing.blogspot.com/2009/01/knowing-when-to-stay-quiet-modeling.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5.xml"/><Relationship Id="rId4" Type="http://schemas.openxmlformats.org/officeDocument/2006/relationships/hyperlink" Target="http://www.youtube.com/watch?v=c548ZtX9LJQ&amp;feature=player_profilepage"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8.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3" Type="http://schemas.openxmlformats.org/officeDocument/2006/relationships/hyperlink" Target="http://www.zamzar.com/" TargetMode="External"/><Relationship Id="rId2" Type="http://schemas.openxmlformats.org/officeDocument/2006/relationships/notesSlide" Target="../notesSlides/notesSlide43.xml"/><Relationship Id="rId1" Type="http://schemas.openxmlformats.org/officeDocument/2006/relationships/slideLayout" Target="../slideLayouts/slideLayout27.xml"/><Relationship Id="rId4" Type="http://schemas.openxmlformats.org/officeDocument/2006/relationships/hyperlink" Target="http://www.youconvertit.com/"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4.xml"/><Relationship Id="rId1" Type="http://schemas.openxmlformats.org/officeDocument/2006/relationships/slideLayout" Target="../slideLayouts/slideLayout27.xml"/><Relationship Id="rId4" Type="http://schemas.openxmlformats.org/officeDocument/2006/relationships/hyperlink" Target="http://www.drhowie.com/DIGITAL%20Project_Handout.doc"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5.xml"/><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3" Type="http://schemas.openxmlformats.org/officeDocument/2006/relationships/hyperlink" Target="http://rubistar.4teachers.org/" TargetMode="External"/><Relationship Id="rId2" Type="http://schemas.openxmlformats.org/officeDocument/2006/relationships/notesSlide" Target="../notesSlides/notesSlide48.xml"/><Relationship Id="rId1" Type="http://schemas.openxmlformats.org/officeDocument/2006/relationships/slideLayout" Target="../slideLayouts/slideLayout27.xml"/><Relationship Id="rId5" Type="http://schemas.openxmlformats.org/officeDocument/2006/relationships/image" Target="../media/image45.jpeg"/><Relationship Id="rId4" Type="http://schemas.openxmlformats.org/officeDocument/2006/relationships/hyperlink" Target="http://streaming.discoveryeducation.com/"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9.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hyperlink" Target="http://www.youtube.com/watch?v=0TkqTPyeeo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hyperlink" Target="http://creativecommons.org/licenses/by-nc-sa/3.0/"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6.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snipurl.com/alh2g" TargetMode="Externa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81000" y="457200"/>
            <a:ext cx="8077200" cy="1673352"/>
          </a:xfrm>
        </p:spPr>
        <p:txBody>
          <a:bodyPr>
            <a:normAutofit fontScale="90000"/>
          </a:bodyPr>
          <a:lstStyle/>
          <a:p>
            <a:r>
              <a:rPr lang="en-US" sz="8800" dirty="0" smtClean="0"/>
              <a:t>Using Flip Cameras </a:t>
            </a:r>
            <a:br>
              <a:rPr lang="en-US" sz="8800" dirty="0" smtClean="0"/>
            </a:br>
            <a:r>
              <a:rPr lang="en-US" sz="8800" dirty="0" smtClean="0"/>
              <a:t>&amp; Digital Media</a:t>
            </a:r>
            <a:endParaRPr lang="en-US" sz="8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704374" y="628650"/>
            <a:ext cx="7965281"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#3 - Take them on museum trips</a:t>
            </a:r>
          </a:p>
        </p:txBody>
      </p:sp>
      <p:sp>
        <p:nvSpPr>
          <p:cNvPr id="5123" name="Text Box 5"/>
          <p:cNvSpPr txBox="1">
            <a:spLocks noChangeArrowheads="1"/>
          </p:cNvSpPr>
          <p:nvPr/>
        </p:nvSpPr>
        <p:spPr bwMode="auto">
          <a:xfrm>
            <a:off x="952978" y="1271589"/>
            <a:ext cx="5747861" cy="355759"/>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latin typeface="georgia" pitchFamily="18" charset="0"/>
              </a:rPr>
              <a:t>Video exhibits and displays</a:t>
            </a:r>
          </a:p>
        </p:txBody>
      </p:sp>
      <p:pic>
        <p:nvPicPr>
          <p:cNvPr id="5124" name="Picture 6"/>
          <p:cNvPicPr>
            <a:picLocks noChangeAspect="1" noChangeArrowheads="1"/>
          </p:cNvPicPr>
          <p:nvPr/>
        </p:nvPicPr>
        <p:blipFill>
          <a:blip r:embed="rId4" cstate="print"/>
          <a:srcRect/>
          <a:stretch>
            <a:fillRect/>
          </a:stretch>
        </p:blipFill>
        <p:spPr bwMode="auto">
          <a:xfrm>
            <a:off x="4726305" y="2195989"/>
            <a:ext cx="3511868" cy="2680335"/>
          </a:xfrm>
          <a:prstGeom prst="rect">
            <a:avLst/>
          </a:prstGeom>
          <a:noFill/>
          <a:ln w="9525">
            <a:noFill/>
            <a:miter lim="800000"/>
            <a:headEnd/>
            <a:tailEnd/>
          </a:ln>
        </p:spPr>
      </p:pic>
      <p:pic>
        <p:nvPicPr>
          <p:cNvPr id="5125" name="Picture 7"/>
          <p:cNvPicPr>
            <a:picLocks noChangeAspect="1" noChangeArrowheads="1"/>
          </p:cNvPicPr>
          <p:nvPr/>
        </p:nvPicPr>
        <p:blipFill>
          <a:blip r:embed="rId5" cstate="print"/>
          <a:srcRect/>
          <a:stretch>
            <a:fillRect/>
          </a:stretch>
        </p:blipFill>
        <p:spPr bwMode="auto">
          <a:xfrm>
            <a:off x="980125" y="2157414"/>
            <a:ext cx="3334703" cy="2710339"/>
          </a:xfrm>
          <a:prstGeom prst="rect">
            <a:avLst/>
          </a:prstGeom>
          <a:noFill/>
          <a:ln w="9525">
            <a:noFill/>
            <a:miter lim="800000"/>
            <a:headEnd/>
            <a:tailEnd/>
          </a:ln>
        </p:spPr>
      </p:pic>
      <p:sp>
        <p:nvSpPr>
          <p:cNvPr id="5126" name="Text Box 8"/>
          <p:cNvSpPr txBox="1">
            <a:spLocks noChangeArrowheads="1"/>
          </p:cNvSpPr>
          <p:nvPr/>
        </p:nvSpPr>
        <p:spPr bwMode="auto">
          <a:xfrm>
            <a:off x="1245870" y="4894898"/>
            <a:ext cx="3373279" cy="210519"/>
          </a:xfrm>
          <a:prstGeom prst="rect">
            <a:avLst/>
          </a:prstGeom>
          <a:noFill/>
          <a:ln w="9525">
            <a:noFill/>
            <a:miter lim="800000"/>
            <a:headEnd/>
            <a:tailEnd/>
          </a:ln>
        </p:spPr>
        <p:txBody>
          <a:bodyPr lIns="0" tIns="0" rIns="0" bIns="0">
            <a:spAutoFit/>
          </a:bodyPr>
          <a:lstStyle/>
          <a:p>
            <a:pPr>
              <a:lnSpc>
                <a:spcPct val="95000"/>
              </a:lnSpc>
            </a:pPr>
            <a:r>
              <a:rPr lang="en-US" sz="1400" u="sng" dirty="0">
                <a:solidFill>
                  <a:srgbClr val="0000FF"/>
                </a:solidFill>
                <a:hlinkClick r:id="rId6"/>
              </a:rPr>
              <a:t>http://snipurl.com/alh0s</a:t>
            </a:r>
            <a:endParaRPr lang="en-US" sz="1400" u="sng" dirty="0">
              <a:solidFill>
                <a:srgbClr val="0000FF"/>
              </a:solidFill>
            </a:endParaRPr>
          </a:p>
        </p:txBody>
      </p:sp>
      <p:sp>
        <p:nvSpPr>
          <p:cNvPr id="5127" name="Text Box 9"/>
          <p:cNvSpPr txBox="1">
            <a:spLocks noChangeArrowheads="1"/>
          </p:cNvSpPr>
          <p:nvPr/>
        </p:nvSpPr>
        <p:spPr bwMode="auto">
          <a:xfrm>
            <a:off x="4570576" y="4894898"/>
            <a:ext cx="2260283" cy="210519"/>
          </a:xfrm>
          <a:prstGeom prst="rect">
            <a:avLst/>
          </a:prstGeom>
          <a:noFill/>
          <a:ln w="9525">
            <a:noFill/>
            <a:miter lim="800000"/>
            <a:headEnd/>
            <a:tailEnd/>
          </a:ln>
        </p:spPr>
        <p:txBody>
          <a:bodyPr lIns="0" tIns="0" rIns="0" bIns="0">
            <a:spAutoFit/>
          </a:bodyPr>
          <a:lstStyle/>
          <a:p>
            <a:pPr>
              <a:lnSpc>
                <a:spcPct val="95000"/>
              </a:lnSpc>
            </a:pPr>
            <a:r>
              <a:rPr lang="en-US" sz="1400" u="sng" dirty="0">
                <a:solidFill>
                  <a:srgbClr val="0000FF"/>
                </a:solidFill>
                <a:hlinkClick r:id="rId7"/>
              </a:rPr>
              <a:t>http://snipurl.com/alh4v</a:t>
            </a:r>
            <a:endParaRPr lang="en-US" sz="1400" u="sng" dirty="0">
              <a:solidFill>
                <a:srgbClr val="0000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704374" y="628650"/>
            <a:ext cx="7965281"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#4 - Combine </a:t>
            </a:r>
            <a:r>
              <a:rPr lang="en-US" sz="3300" b="1" dirty="0">
                <a:solidFill>
                  <a:srgbClr val="FFFFFF"/>
                </a:solidFill>
                <a:latin typeface="georgia" pitchFamily="18" charset="0"/>
              </a:rPr>
              <a:t>video</a:t>
            </a:r>
            <a:r>
              <a:rPr lang="en-US" sz="3300" dirty="0">
                <a:solidFill>
                  <a:srgbClr val="FFFFFF"/>
                </a:solidFill>
                <a:latin typeface="georgia" pitchFamily="18" charset="0"/>
              </a:rPr>
              <a:t> and </a:t>
            </a:r>
            <a:r>
              <a:rPr lang="en-US" sz="3300" b="1" dirty="0">
                <a:solidFill>
                  <a:srgbClr val="FFFFFF"/>
                </a:solidFill>
                <a:latin typeface="georgia" pitchFamily="18" charset="0"/>
              </a:rPr>
              <a:t>text</a:t>
            </a:r>
            <a:r>
              <a:rPr lang="en-US" sz="3300" dirty="0">
                <a:solidFill>
                  <a:srgbClr val="FFFFFF"/>
                </a:solidFill>
                <a:latin typeface="georgia" pitchFamily="18" charset="0"/>
              </a:rPr>
              <a:t> for impact</a:t>
            </a:r>
          </a:p>
        </p:txBody>
      </p:sp>
      <p:sp>
        <p:nvSpPr>
          <p:cNvPr id="6147" name="Text Box 5"/>
          <p:cNvSpPr txBox="1">
            <a:spLocks noChangeArrowheads="1"/>
          </p:cNvSpPr>
          <p:nvPr/>
        </p:nvSpPr>
        <p:spPr bwMode="auto">
          <a:xfrm>
            <a:off x="180023" y="1942156"/>
            <a:ext cx="8396764" cy="35525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rPr>
              <a:t>Pupils re-enact life in an air raid shelter in WWII</a:t>
            </a:r>
          </a:p>
        </p:txBody>
      </p:sp>
      <p:pic>
        <p:nvPicPr>
          <p:cNvPr id="6148" name="Picture 6"/>
          <p:cNvPicPr>
            <a:picLocks noChangeAspect="1" noChangeArrowheads="1"/>
          </p:cNvPicPr>
          <p:nvPr/>
        </p:nvPicPr>
        <p:blipFill>
          <a:blip r:embed="rId4" cstate="print"/>
          <a:srcRect/>
          <a:stretch>
            <a:fillRect/>
          </a:stretch>
        </p:blipFill>
        <p:spPr bwMode="auto">
          <a:xfrm>
            <a:off x="248604" y="2564607"/>
            <a:ext cx="2813209" cy="2300288"/>
          </a:xfrm>
          <a:prstGeom prst="rect">
            <a:avLst/>
          </a:prstGeom>
          <a:noFill/>
          <a:ln w="9525">
            <a:noFill/>
            <a:miter lim="800000"/>
            <a:headEnd/>
            <a:tailEnd/>
          </a:ln>
        </p:spPr>
      </p:pic>
      <p:pic>
        <p:nvPicPr>
          <p:cNvPr id="6149" name="Picture 7"/>
          <p:cNvPicPr>
            <a:picLocks noChangeAspect="1" noChangeArrowheads="1"/>
          </p:cNvPicPr>
          <p:nvPr/>
        </p:nvPicPr>
        <p:blipFill>
          <a:blip r:embed="rId5" cstate="print"/>
          <a:srcRect/>
          <a:stretch>
            <a:fillRect/>
          </a:stretch>
        </p:blipFill>
        <p:spPr bwMode="auto">
          <a:xfrm>
            <a:off x="3183255" y="2581752"/>
            <a:ext cx="2796064" cy="2255996"/>
          </a:xfrm>
          <a:prstGeom prst="rect">
            <a:avLst/>
          </a:prstGeom>
          <a:noFill/>
          <a:ln w="9525">
            <a:noFill/>
            <a:miter lim="800000"/>
            <a:headEnd/>
            <a:tailEnd/>
          </a:ln>
        </p:spPr>
      </p:pic>
      <p:pic>
        <p:nvPicPr>
          <p:cNvPr id="6150" name="Picture 8"/>
          <p:cNvPicPr>
            <a:picLocks noChangeAspect="1" noChangeArrowheads="1"/>
          </p:cNvPicPr>
          <p:nvPr/>
        </p:nvPicPr>
        <p:blipFill>
          <a:blip r:embed="rId6" cstate="print"/>
          <a:srcRect/>
          <a:stretch>
            <a:fillRect/>
          </a:stretch>
        </p:blipFill>
        <p:spPr bwMode="auto">
          <a:xfrm>
            <a:off x="6102196" y="2591755"/>
            <a:ext cx="2706053" cy="2260283"/>
          </a:xfrm>
          <a:prstGeom prst="rect">
            <a:avLst/>
          </a:prstGeom>
          <a:noFill/>
          <a:ln w="9525">
            <a:noFill/>
            <a:miter lim="800000"/>
            <a:headEnd/>
            <a:tailEnd/>
          </a:ln>
        </p:spPr>
      </p:pic>
      <p:sp>
        <p:nvSpPr>
          <p:cNvPr id="6151" name="Text Box 9"/>
          <p:cNvSpPr txBox="1">
            <a:spLocks noChangeArrowheads="1"/>
          </p:cNvSpPr>
          <p:nvPr/>
        </p:nvSpPr>
        <p:spPr bwMode="auto">
          <a:xfrm>
            <a:off x="14473722" y="-2290286"/>
            <a:ext cx="2004537" cy="35525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000000"/>
                </a:solidFill>
              </a:rPr>
              <a:t> </a:t>
            </a:r>
          </a:p>
        </p:txBody>
      </p:sp>
      <p:sp>
        <p:nvSpPr>
          <p:cNvPr id="6152" name="Text Box 10"/>
          <p:cNvSpPr txBox="1">
            <a:spLocks noChangeArrowheads="1"/>
          </p:cNvSpPr>
          <p:nvPr/>
        </p:nvSpPr>
        <p:spPr bwMode="auto">
          <a:xfrm>
            <a:off x="392908" y="6473669"/>
            <a:ext cx="6399371" cy="204671"/>
          </a:xfrm>
          <a:prstGeom prst="rect">
            <a:avLst/>
          </a:prstGeom>
          <a:noFill/>
          <a:ln w="9525">
            <a:noFill/>
            <a:miter lim="800000"/>
            <a:headEnd/>
            <a:tailEnd/>
          </a:ln>
        </p:spPr>
        <p:txBody>
          <a:bodyPr lIns="0" tIns="0" rIns="0" bIns="0">
            <a:spAutoFit/>
          </a:bodyPr>
          <a:lstStyle/>
          <a:p>
            <a:pPr>
              <a:lnSpc>
                <a:spcPct val="95000"/>
              </a:lnSpc>
            </a:pPr>
            <a:r>
              <a:rPr lang="en-US" sz="1400" dirty="0">
                <a:solidFill>
                  <a:srgbClr val="000000"/>
                </a:solidFill>
              </a:rPr>
              <a:t>Thanks to: </a:t>
            </a:r>
            <a:r>
              <a:rPr lang="en-US" sz="1400" b="1" dirty="0" err="1">
                <a:solidFill>
                  <a:srgbClr val="000000"/>
                </a:solidFill>
              </a:rPr>
              <a:t>Antingham</a:t>
            </a:r>
            <a:r>
              <a:rPr lang="en-US" sz="1400" b="1" dirty="0">
                <a:solidFill>
                  <a:srgbClr val="000000"/>
                </a:solidFill>
              </a:rPr>
              <a:t> School</a:t>
            </a:r>
            <a:r>
              <a:rPr lang="en-US" sz="1400" dirty="0">
                <a:solidFill>
                  <a:srgbClr val="000000"/>
                </a:solidFill>
              </a:rPr>
              <a:t>; </a:t>
            </a:r>
            <a:r>
              <a:rPr lang="en-US" sz="1400" dirty="0" err="1">
                <a:solidFill>
                  <a:srgbClr val="000000"/>
                </a:solidFill>
              </a:rPr>
              <a:t>Becta</a:t>
            </a:r>
            <a:r>
              <a:rPr lang="en-US" sz="1400" dirty="0">
                <a:solidFill>
                  <a:srgbClr val="000000"/>
                </a:solidFill>
              </a:rPr>
              <a:t> DV Assets Project </a:t>
            </a:r>
          </a:p>
        </p:txBody>
      </p:sp>
      <p:sp>
        <p:nvSpPr>
          <p:cNvPr id="6153" name="Text Box 11"/>
          <p:cNvSpPr txBox="1">
            <a:spLocks noChangeArrowheads="1"/>
          </p:cNvSpPr>
          <p:nvPr/>
        </p:nvSpPr>
        <p:spPr bwMode="auto">
          <a:xfrm>
            <a:off x="672942" y="5006340"/>
            <a:ext cx="4676298" cy="248530"/>
          </a:xfrm>
          <a:prstGeom prst="rect">
            <a:avLst/>
          </a:prstGeom>
          <a:noFill/>
          <a:ln w="9525">
            <a:noFill/>
            <a:miter lim="800000"/>
            <a:headEnd/>
            <a:tailEnd/>
          </a:ln>
        </p:spPr>
        <p:txBody>
          <a:bodyPr lIns="0" tIns="0" rIns="0" bIns="0">
            <a:spAutoFit/>
          </a:bodyPr>
          <a:lstStyle/>
          <a:p>
            <a:pPr>
              <a:lnSpc>
                <a:spcPct val="95000"/>
              </a:lnSpc>
            </a:pPr>
            <a:r>
              <a:rPr lang="en-US" sz="1700" u="sng" dirty="0">
                <a:solidFill>
                  <a:srgbClr val="0000FF"/>
                </a:solidFill>
                <a:hlinkClick r:id="rId7"/>
              </a:rPr>
              <a:t>http://blip.tv/file/1699463/</a:t>
            </a:r>
            <a:endParaRPr lang="en-US" sz="1700" u="sng" dirty="0">
              <a:solidFill>
                <a:srgbClr val="0000FF"/>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704374" y="628650"/>
            <a:ext cx="7965281"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#5 - Challenge Children to Explain</a:t>
            </a:r>
          </a:p>
        </p:txBody>
      </p:sp>
      <p:sp>
        <p:nvSpPr>
          <p:cNvPr id="7171" name="Text Box 5"/>
          <p:cNvSpPr txBox="1">
            <a:spLocks noChangeArrowheads="1"/>
          </p:cNvSpPr>
          <p:nvPr/>
        </p:nvSpPr>
        <p:spPr bwMode="auto">
          <a:xfrm>
            <a:off x="180023" y="1942153"/>
            <a:ext cx="8396764" cy="35525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rPr>
              <a:t>Quick &amp; Dirty without much editing</a:t>
            </a:r>
          </a:p>
        </p:txBody>
      </p:sp>
      <p:sp>
        <p:nvSpPr>
          <p:cNvPr id="7172" name="Text Box 6"/>
          <p:cNvSpPr txBox="1">
            <a:spLocks noChangeArrowheads="1"/>
          </p:cNvSpPr>
          <p:nvPr/>
        </p:nvSpPr>
        <p:spPr bwMode="auto">
          <a:xfrm>
            <a:off x="14473719" y="-2290286"/>
            <a:ext cx="2004537" cy="35525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000000"/>
                </a:solidFill>
              </a:rPr>
              <a:t> </a:t>
            </a:r>
          </a:p>
        </p:txBody>
      </p:sp>
      <p:pic>
        <p:nvPicPr>
          <p:cNvPr id="7173" name="Picture 7"/>
          <p:cNvPicPr>
            <a:picLocks noChangeAspect="1" noChangeArrowheads="1"/>
          </p:cNvPicPr>
          <p:nvPr/>
        </p:nvPicPr>
        <p:blipFill>
          <a:blip r:embed="rId4" cstate="print"/>
          <a:srcRect/>
          <a:stretch>
            <a:fillRect/>
          </a:stretch>
        </p:blipFill>
        <p:spPr bwMode="auto">
          <a:xfrm>
            <a:off x="422910" y="2528888"/>
            <a:ext cx="3161824" cy="2121694"/>
          </a:xfrm>
          <a:prstGeom prst="rect">
            <a:avLst/>
          </a:prstGeom>
          <a:noFill/>
          <a:ln w="9525">
            <a:noFill/>
            <a:miter lim="800000"/>
            <a:headEnd/>
            <a:tailEnd/>
          </a:ln>
        </p:spPr>
      </p:pic>
      <p:pic>
        <p:nvPicPr>
          <p:cNvPr id="7174" name="Picture 8"/>
          <p:cNvPicPr>
            <a:picLocks noChangeAspect="1" noChangeArrowheads="1"/>
          </p:cNvPicPr>
          <p:nvPr/>
        </p:nvPicPr>
        <p:blipFill>
          <a:blip r:embed="rId5" cstate="print"/>
          <a:srcRect/>
          <a:stretch>
            <a:fillRect/>
          </a:stretch>
        </p:blipFill>
        <p:spPr bwMode="auto">
          <a:xfrm>
            <a:off x="4490562" y="2501744"/>
            <a:ext cx="2826068" cy="2143125"/>
          </a:xfrm>
          <a:prstGeom prst="rect">
            <a:avLst/>
          </a:prstGeom>
          <a:noFill/>
          <a:ln w="9525">
            <a:noFill/>
            <a:miter lim="800000"/>
            <a:headEnd/>
            <a:tailEnd/>
          </a:ln>
        </p:spPr>
      </p:pic>
      <p:sp>
        <p:nvSpPr>
          <p:cNvPr id="7175" name="Text Box 9"/>
          <p:cNvSpPr txBox="1">
            <a:spLocks noChangeArrowheads="1"/>
          </p:cNvSpPr>
          <p:nvPr/>
        </p:nvSpPr>
        <p:spPr bwMode="auto">
          <a:xfrm>
            <a:off x="262890" y="4954906"/>
            <a:ext cx="8458200" cy="862544"/>
          </a:xfrm>
          <a:prstGeom prst="rect">
            <a:avLst/>
          </a:prstGeom>
          <a:noFill/>
          <a:ln w="9525">
            <a:noFill/>
            <a:miter lim="800000"/>
            <a:headEnd/>
            <a:tailEnd/>
          </a:ln>
        </p:spPr>
        <p:txBody>
          <a:bodyPr lIns="0" tIns="0" rIns="0" bIns="0">
            <a:spAutoFit/>
          </a:bodyPr>
          <a:lstStyle/>
          <a:p>
            <a:pPr>
              <a:lnSpc>
                <a:spcPct val="95000"/>
              </a:lnSpc>
            </a:pPr>
            <a:r>
              <a:rPr lang="en-US" sz="1900" dirty="0">
                <a:solidFill>
                  <a:srgbClr val="FFFFFF"/>
                </a:solidFill>
              </a:rPr>
              <a:t>Another science one, with digital still camera BF (before flip): </a:t>
            </a:r>
            <a:r>
              <a:rPr lang="en-US" sz="1900" u="sng" dirty="0">
                <a:solidFill>
                  <a:srgbClr val="0000FF"/>
                </a:solidFill>
                <a:hlinkClick r:id="rId6"/>
              </a:rPr>
              <a:t>gears</a:t>
            </a:r>
            <a:r>
              <a:rPr lang="en-US" sz="1900" dirty="0">
                <a:solidFill>
                  <a:srgbClr val="FFFFFF"/>
                </a:solidFill>
              </a:rPr>
              <a:t> </a:t>
            </a:r>
            <a:endParaRPr lang="en-US" dirty="0"/>
          </a:p>
          <a:p>
            <a:pPr>
              <a:lnSpc>
                <a:spcPct val="95000"/>
              </a:lnSpc>
            </a:pPr>
            <a:endParaRPr lang="en-US" sz="1900" dirty="0">
              <a:solidFill>
                <a:srgbClr val="FFFFFF"/>
              </a:solidFill>
            </a:endParaRPr>
          </a:p>
          <a:p>
            <a:pPr>
              <a:lnSpc>
                <a:spcPct val="95000"/>
              </a:lnSpc>
            </a:pPr>
            <a:r>
              <a:rPr lang="en-US" sz="1900" dirty="0">
                <a:solidFill>
                  <a:srgbClr val="FFFFFF"/>
                </a:solidFill>
              </a:rPr>
              <a:t>Some ideas for </a:t>
            </a:r>
            <a:r>
              <a:rPr lang="en-US" sz="1900" u="sng" dirty="0">
                <a:solidFill>
                  <a:srgbClr val="0000FF"/>
                </a:solidFill>
                <a:hlinkClick r:id="rId7"/>
              </a:rPr>
              <a:t>Small Scale Video in the classroom</a:t>
            </a:r>
            <a:r>
              <a:rPr lang="en-US" sz="1900" dirty="0">
                <a:solidFill>
                  <a:srgbClr val="FFFFFF"/>
                </a:solidFill>
              </a:rPr>
              <a:t> might help.</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611505" y="627222"/>
            <a:ext cx="8056722" cy="96488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#6 Self-evaluation and group sharing of hands-on learning experiences</a:t>
            </a:r>
          </a:p>
        </p:txBody>
      </p:sp>
      <p:pic>
        <p:nvPicPr>
          <p:cNvPr id="8195" name="Picture 5"/>
          <p:cNvPicPr>
            <a:picLocks noChangeAspect="1" noChangeArrowheads="1"/>
          </p:cNvPicPr>
          <p:nvPr/>
        </p:nvPicPr>
        <p:blipFill>
          <a:blip r:embed="rId4" cstate="print"/>
          <a:srcRect/>
          <a:stretch>
            <a:fillRect/>
          </a:stretch>
        </p:blipFill>
        <p:spPr bwMode="auto">
          <a:xfrm>
            <a:off x="612934" y="1885950"/>
            <a:ext cx="2703195" cy="1945958"/>
          </a:xfrm>
          <a:prstGeom prst="rect">
            <a:avLst/>
          </a:prstGeom>
          <a:noFill/>
          <a:ln w="9525">
            <a:noFill/>
            <a:miter lim="800000"/>
            <a:headEnd/>
            <a:tailEnd/>
          </a:ln>
        </p:spPr>
      </p:pic>
      <p:pic>
        <p:nvPicPr>
          <p:cNvPr id="8196" name="Picture 6"/>
          <p:cNvPicPr>
            <a:picLocks noChangeAspect="1" noChangeArrowheads="1"/>
          </p:cNvPicPr>
          <p:nvPr/>
        </p:nvPicPr>
        <p:blipFill>
          <a:blip r:embed="rId5" cstate="print"/>
          <a:srcRect/>
          <a:stretch>
            <a:fillRect/>
          </a:stretch>
        </p:blipFill>
        <p:spPr bwMode="auto">
          <a:xfrm>
            <a:off x="5139343" y="1861666"/>
            <a:ext cx="3013233" cy="2065973"/>
          </a:xfrm>
          <a:prstGeom prst="rect">
            <a:avLst/>
          </a:prstGeom>
          <a:noFill/>
          <a:ln w="9525">
            <a:noFill/>
            <a:miter lim="800000"/>
            <a:headEnd/>
            <a:tailEnd/>
          </a:ln>
        </p:spPr>
      </p:pic>
      <p:pic>
        <p:nvPicPr>
          <p:cNvPr id="8197" name="Picture 7"/>
          <p:cNvPicPr>
            <a:picLocks noChangeAspect="1" noChangeArrowheads="1"/>
          </p:cNvPicPr>
          <p:nvPr/>
        </p:nvPicPr>
        <p:blipFill>
          <a:blip r:embed="rId6" cstate="print"/>
          <a:srcRect/>
          <a:stretch>
            <a:fillRect/>
          </a:stretch>
        </p:blipFill>
        <p:spPr bwMode="auto">
          <a:xfrm>
            <a:off x="2806065" y="3570447"/>
            <a:ext cx="3058954" cy="1970246"/>
          </a:xfrm>
          <a:prstGeom prst="rect">
            <a:avLst/>
          </a:prstGeom>
          <a:noFill/>
          <a:ln w="9525">
            <a:noFill/>
            <a:miter lim="800000"/>
            <a:headEnd/>
            <a:tailEnd/>
          </a:ln>
        </p:spPr>
      </p:pic>
      <p:sp>
        <p:nvSpPr>
          <p:cNvPr id="8198" name="Text Box 8"/>
          <p:cNvSpPr txBox="1">
            <a:spLocks noChangeArrowheads="1"/>
          </p:cNvSpPr>
          <p:nvPr/>
        </p:nvSpPr>
        <p:spPr bwMode="auto">
          <a:xfrm>
            <a:off x="101442" y="5682139"/>
            <a:ext cx="8619648" cy="204671"/>
          </a:xfrm>
          <a:prstGeom prst="rect">
            <a:avLst/>
          </a:prstGeom>
          <a:noFill/>
          <a:ln w="9525">
            <a:noFill/>
            <a:miter lim="800000"/>
            <a:headEnd/>
            <a:tailEnd/>
          </a:ln>
        </p:spPr>
        <p:txBody>
          <a:bodyPr lIns="0" tIns="0" rIns="0" bIns="0">
            <a:spAutoFit/>
          </a:bodyPr>
          <a:lstStyle/>
          <a:p>
            <a:pPr>
              <a:lnSpc>
                <a:spcPct val="95000"/>
              </a:lnSpc>
            </a:pPr>
            <a:r>
              <a:rPr lang="en-US" sz="1400" dirty="0">
                <a:solidFill>
                  <a:srgbClr val="F3F3F3"/>
                </a:solidFill>
              </a:rPr>
              <a:t>More examples from Draft Horse and Agriculture classes at: </a:t>
            </a:r>
            <a:r>
              <a:rPr lang="en-US" sz="1400" u="sng" dirty="0">
                <a:solidFill>
                  <a:srgbClr val="0000FF"/>
                </a:solidFill>
                <a:hlinkClick r:id="rId7"/>
              </a:rPr>
              <a:t>http://www.youtube.com/sustainablesterling</a:t>
            </a:r>
            <a:endParaRPr lang="en-US" sz="1400" u="sng" dirty="0">
              <a:solidFill>
                <a:srgbClr val="0000FF"/>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307182" y="294323"/>
            <a:ext cx="6690836" cy="380104"/>
          </a:xfrm>
          <a:prstGeom prst="rect">
            <a:avLst/>
          </a:prstGeom>
          <a:noFill/>
          <a:ln w="9525">
            <a:noFill/>
            <a:miter lim="800000"/>
            <a:headEnd/>
            <a:tailEnd/>
          </a:ln>
        </p:spPr>
        <p:txBody>
          <a:bodyPr lIns="0" tIns="0" rIns="0" bIns="0">
            <a:spAutoFit/>
          </a:bodyPr>
          <a:lstStyle/>
          <a:p>
            <a:pPr>
              <a:lnSpc>
                <a:spcPct val="95000"/>
              </a:lnSpc>
            </a:pPr>
            <a:r>
              <a:rPr lang="en-US" sz="2600" dirty="0">
                <a:solidFill>
                  <a:srgbClr val="FFFFFF"/>
                </a:solidFill>
                <a:latin typeface="georgia" pitchFamily="18" charset="0"/>
              </a:rPr>
              <a:t>#7 Interview an "Expert"</a:t>
            </a:r>
          </a:p>
        </p:txBody>
      </p:sp>
      <p:sp>
        <p:nvSpPr>
          <p:cNvPr id="9219" name="Text Box 5"/>
          <p:cNvSpPr txBox="1">
            <a:spLocks noChangeArrowheads="1"/>
          </p:cNvSpPr>
          <p:nvPr/>
        </p:nvSpPr>
        <p:spPr bwMode="auto">
          <a:xfrm>
            <a:off x="977265" y="1014417"/>
            <a:ext cx="7408069" cy="2105192"/>
          </a:xfrm>
          <a:prstGeom prst="rect">
            <a:avLst/>
          </a:prstGeom>
          <a:noFill/>
          <a:ln w="9525">
            <a:noFill/>
            <a:miter lim="800000"/>
            <a:headEnd/>
            <a:tailEnd/>
          </a:ln>
        </p:spPr>
        <p:txBody>
          <a:bodyPr lIns="0" tIns="0" rIns="0" bIns="0">
            <a:spAutoFit/>
          </a:bodyPr>
          <a:lstStyle/>
          <a:p>
            <a:pPr lvl="1" indent="-307194">
              <a:lnSpc>
                <a:spcPct val="95000"/>
              </a:lnSpc>
              <a:buClr>
                <a:srgbClr val="A2D142"/>
              </a:buClr>
              <a:buSzPct val="100000"/>
              <a:buFontTx/>
              <a:buChar char="•"/>
            </a:pPr>
            <a:r>
              <a:rPr lang="en-US" sz="2400" dirty="0">
                <a:solidFill>
                  <a:srgbClr val="A2D142"/>
                </a:solidFill>
                <a:latin typeface="georgia" pitchFamily="18" charset="0"/>
              </a:rPr>
              <a:t>Interview a classmate about a recommended book to read and why it should be read</a:t>
            </a:r>
          </a:p>
          <a:p>
            <a:pPr lvl="1" indent="-307194">
              <a:lnSpc>
                <a:spcPct val="95000"/>
              </a:lnSpc>
              <a:buClr>
                <a:srgbClr val="A2D142"/>
              </a:buClr>
              <a:buSzPct val="100000"/>
              <a:buFontTx/>
              <a:buChar char="•"/>
            </a:pPr>
            <a:r>
              <a:rPr lang="en-US" sz="2400" dirty="0">
                <a:solidFill>
                  <a:srgbClr val="A2D142"/>
                </a:solidFill>
                <a:latin typeface="georgia" pitchFamily="18" charset="0"/>
              </a:rPr>
              <a:t>Interview a classmate about a how to solve a math problem </a:t>
            </a:r>
            <a:endParaRPr lang="en-US" dirty="0"/>
          </a:p>
          <a:p>
            <a:pPr>
              <a:lnSpc>
                <a:spcPct val="95000"/>
              </a:lnSpc>
            </a:pPr>
            <a:endParaRPr lang="en-US" sz="2400" dirty="0">
              <a:solidFill>
                <a:srgbClr val="000000"/>
              </a:solidFill>
            </a:endParaRPr>
          </a:p>
          <a:p>
            <a:pPr>
              <a:lnSpc>
                <a:spcPct val="95000"/>
              </a:lnSpc>
            </a:pPr>
            <a:endParaRPr lang="en-US" sz="2400" dirty="0">
              <a:solidFill>
                <a:srgbClr val="000000"/>
              </a:solidFill>
            </a:endParaRPr>
          </a:p>
        </p:txBody>
      </p:sp>
      <p:sp>
        <p:nvSpPr>
          <p:cNvPr id="9220" name="Text Box 6"/>
          <p:cNvSpPr txBox="1">
            <a:spLocks noChangeArrowheads="1"/>
          </p:cNvSpPr>
          <p:nvPr/>
        </p:nvSpPr>
        <p:spPr bwMode="auto">
          <a:xfrm>
            <a:off x="742950" y="2125083"/>
            <a:ext cx="7666673" cy="701731"/>
          </a:xfrm>
          <a:prstGeom prst="rect">
            <a:avLst/>
          </a:prstGeom>
          <a:noFill/>
          <a:ln w="9525">
            <a:noFill/>
            <a:miter lim="800000"/>
            <a:headEnd/>
            <a:tailEnd/>
          </a:ln>
        </p:spPr>
        <p:txBody>
          <a:bodyPr lIns="0" tIns="0" rIns="0" bIns="0">
            <a:spAutoFit/>
          </a:bodyPr>
          <a:lstStyle/>
          <a:p>
            <a:pPr>
              <a:lnSpc>
                <a:spcPct val="95000"/>
              </a:lnSpc>
            </a:pPr>
            <a:endParaRPr lang="en-US" sz="2400" dirty="0">
              <a:solidFill>
                <a:srgbClr val="A2D142"/>
              </a:solidFill>
              <a:latin typeface="georgia" pitchFamily="18" charset="0"/>
            </a:endParaRPr>
          </a:p>
          <a:p>
            <a:pPr>
              <a:lnSpc>
                <a:spcPct val="95000"/>
              </a:lnSpc>
            </a:pPr>
            <a:r>
              <a:rPr lang="en-US" sz="2400" dirty="0">
                <a:solidFill>
                  <a:srgbClr val="A2D142"/>
                </a:solidFill>
                <a:latin typeface="georgia" pitchFamily="18" charset="0"/>
              </a:rPr>
              <a:t> </a:t>
            </a:r>
          </a:p>
        </p:txBody>
      </p:sp>
      <p:sp>
        <p:nvSpPr>
          <p:cNvPr id="9221" name="Text Box 7"/>
          <p:cNvSpPr txBox="1">
            <a:spLocks noChangeArrowheads="1"/>
          </p:cNvSpPr>
          <p:nvPr/>
        </p:nvSpPr>
        <p:spPr bwMode="auto">
          <a:xfrm>
            <a:off x="4784884" y="5623560"/>
            <a:ext cx="4100513" cy="175433"/>
          </a:xfrm>
          <a:prstGeom prst="rect">
            <a:avLst/>
          </a:prstGeom>
          <a:noFill/>
          <a:ln w="9525">
            <a:noFill/>
            <a:miter lim="800000"/>
            <a:headEnd/>
            <a:tailEnd/>
          </a:ln>
        </p:spPr>
        <p:txBody>
          <a:bodyPr lIns="0" tIns="0" rIns="0" bIns="0">
            <a:spAutoFit/>
          </a:bodyPr>
          <a:lstStyle/>
          <a:p>
            <a:pPr>
              <a:lnSpc>
                <a:spcPct val="95000"/>
              </a:lnSpc>
            </a:pPr>
            <a:r>
              <a:rPr lang="en-US" sz="1200" i="1" dirty="0">
                <a:solidFill>
                  <a:srgbClr val="000000"/>
                </a:solidFill>
              </a:rPr>
              <a:t>image attribution: http://www.flickr.com/photos/whiteafrican</a:t>
            </a:r>
          </a:p>
        </p:txBody>
      </p:sp>
      <p:pic>
        <p:nvPicPr>
          <p:cNvPr id="9222" name="Picture 8"/>
          <p:cNvPicPr>
            <a:picLocks noChangeAspect="1" noChangeArrowheads="1"/>
          </p:cNvPicPr>
          <p:nvPr/>
        </p:nvPicPr>
        <p:blipFill>
          <a:blip r:embed="rId4" cstate="print"/>
          <a:srcRect/>
          <a:stretch>
            <a:fillRect/>
          </a:stretch>
        </p:blipFill>
        <p:spPr bwMode="auto">
          <a:xfrm>
            <a:off x="3197544" y="2998947"/>
            <a:ext cx="2744629" cy="18302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704374" y="628650"/>
            <a:ext cx="7965281" cy="96488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#8 - Film sports and PE </a:t>
            </a:r>
            <a:endParaRPr lang="en-US" dirty="0"/>
          </a:p>
          <a:p>
            <a:pPr>
              <a:lnSpc>
                <a:spcPct val="95000"/>
              </a:lnSpc>
            </a:pPr>
            <a:r>
              <a:rPr lang="en-US" sz="3300" dirty="0">
                <a:solidFill>
                  <a:srgbClr val="FFFFFF"/>
                </a:solidFill>
                <a:latin typeface="georgia" pitchFamily="18" charset="0"/>
              </a:rPr>
              <a:t>for self/class evaluation</a:t>
            </a:r>
          </a:p>
        </p:txBody>
      </p:sp>
      <p:sp>
        <p:nvSpPr>
          <p:cNvPr id="10243" name="Text Box 5"/>
          <p:cNvSpPr txBox="1">
            <a:spLocks noChangeArrowheads="1"/>
          </p:cNvSpPr>
          <p:nvPr/>
        </p:nvSpPr>
        <p:spPr bwMode="auto">
          <a:xfrm>
            <a:off x="14473704" y="-2290286"/>
            <a:ext cx="2004537" cy="35525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000000"/>
                </a:solidFill>
              </a:rPr>
              <a:t> </a:t>
            </a:r>
          </a:p>
        </p:txBody>
      </p:sp>
      <p:pic>
        <p:nvPicPr>
          <p:cNvPr id="10244" name="Picture 6"/>
          <p:cNvPicPr>
            <a:picLocks noChangeAspect="1" noChangeArrowheads="1"/>
          </p:cNvPicPr>
          <p:nvPr/>
        </p:nvPicPr>
        <p:blipFill>
          <a:blip r:embed="rId4" cstate="print"/>
          <a:srcRect/>
          <a:stretch>
            <a:fillRect/>
          </a:stretch>
        </p:blipFill>
        <p:spPr bwMode="auto">
          <a:xfrm>
            <a:off x="2163129" y="1547337"/>
            <a:ext cx="4916329" cy="4882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266" name="Text Box 4"/>
          <p:cNvSpPr txBox="1">
            <a:spLocks noChangeArrowheads="1"/>
          </p:cNvSpPr>
          <p:nvPr/>
        </p:nvSpPr>
        <p:spPr bwMode="auto">
          <a:xfrm>
            <a:off x="704458" y="627229"/>
            <a:ext cx="7973853" cy="498633"/>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 #9 - Collect group flip chart responses</a:t>
            </a:r>
          </a:p>
        </p:txBody>
      </p:sp>
      <p:pic>
        <p:nvPicPr>
          <p:cNvPr id="11267" name="Picture 5"/>
          <p:cNvPicPr>
            <a:picLocks noChangeAspect="1" noChangeArrowheads="1"/>
          </p:cNvPicPr>
          <p:nvPr/>
        </p:nvPicPr>
        <p:blipFill>
          <a:blip r:embed="rId4" cstate="print"/>
          <a:srcRect/>
          <a:stretch>
            <a:fillRect/>
          </a:stretch>
        </p:blipFill>
        <p:spPr bwMode="auto">
          <a:xfrm>
            <a:off x="755813" y="1908810"/>
            <a:ext cx="3739038" cy="675799"/>
          </a:xfrm>
          <a:prstGeom prst="rect">
            <a:avLst/>
          </a:prstGeom>
          <a:noFill/>
          <a:ln w="9525">
            <a:noFill/>
            <a:miter lim="800000"/>
            <a:headEnd/>
            <a:tailEnd/>
          </a:ln>
        </p:spPr>
      </p:pic>
      <p:pic>
        <p:nvPicPr>
          <p:cNvPr id="11268" name="Picture 6"/>
          <p:cNvPicPr>
            <a:picLocks noChangeAspect="1" noChangeArrowheads="1"/>
          </p:cNvPicPr>
          <p:nvPr/>
        </p:nvPicPr>
        <p:blipFill>
          <a:blip r:embed="rId5" cstate="print"/>
          <a:srcRect/>
          <a:stretch>
            <a:fillRect/>
          </a:stretch>
        </p:blipFill>
        <p:spPr bwMode="auto">
          <a:xfrm>
            <a:off x="755813" y="2618903"/>
            <a:ext cx="3739038" cy="3133248"/>
          </a:xfrm>
          <a:prstGeom prst="rect">
            <a:avLst/>
          </a:prstGeom>
          <a:noFill/>
          <a:ln w="9525">
            <a:noFill/>
            <a:miter lim="800000"/>
            <a:headEnd/>
            <a:tailEnd/>
          </a:ln>
        </p:spPr>
      </p:pic>
      <p:pic>
        <p:nvPicPr>
          <p:cNvPr id="11269" name="Picture 7"/>
          <p:cNvPicPr>
            <a:picLocks noChangeAspect="1" noChangeArrowheads="1"/>
          </p:cNvPicPr>
          <p:nvPr/>
        </p:nvPicPr>
        <p:blipFill>
          <a:blip r:embed="rId4" cstate="print"/>
          <a:srcRect/>
          <a:stretch>
            <a:fillRect/>
          </a:stretch>
        </p:blipFill>
        <p:spPr bwMode="auto">
          <a:xfrm>
            <a:off x="4710593" y="1908810"/>
            <a:ext cx="3739038" cy="675799"/>
          </a:xfrm>
          <a:prstGeom prst="rect">
            <a:avLst/>
          </a:prstGeom>
          <a:noFill/>
          <a:ln w="9525">
            <a:noFill/>
            <a:miter lim="800000"/>
            <a:headEnd/>
            <a:tailEnd/>
          </a:ln>
        </p:spPr>
      </p:pic>
      <p:pic>
        <p:nvPicPr>
          <p:cNvPr id="11270" name="Picture 8"/>
          <p:cNvPicPr>
            <a:picLocks noChangeAspect="1" noChangeArrowheads="1"/>
          </p:cNvPicPr>
          <p:nvPr/>
        </p:nvPicPr>
        <p:blipFill>
          <a:blip r:embed="rId5" cstate="print"/>
          <a:srcRect/>
          <a:stretch>
            <a:fillRect/>
          </a:stretch>
        </p:blipFill>
        <p:spPr bwMode="auto">
          <a:xfrm>
            <a:off x="5046433" y="3104678"/>
            <a:ext cx="3376137" cy="2618898"/>
          </a:xfrm>
          <a:prstGeom prst="rect">
            <a:avLst/>
          </a:prstGeom>
          <a:noFill/>
          <a:ln w="9525">
            <a:noFill/>
            <a:miter lim="800000"/>
            <a:headEnd/>
            <a:tailEnd/>
          </a:ln>
        </p:spPr>
      </p:pic>
      <p:sp>
        <p:nvSpPr>
          <p:cNvPr id="11271" name="Text Box 9"/>
          <p:cNvSpPr txBox="1">
            <a:spLocks noChangeArrowheads="1"/>
          </p:cNvSpPr>
          <p:nvPr/>
        </p:nvSpPr>
        <p:spPr bwMode="auto">
          <a:xfrm>
            <a:off x="610081" y="1853092"/>
            <a:ext cx="3529013" cy="526298"/>
          </a:xfrm>
          <a:prstGeom prst="rect">
            <a:avLst/>
          </a:prstGeom>
          <a:noFill/>
          <a:ln w="9525">
            <a:noFill/>
            <a:miter lim="800000"/>
            <a:headEnd/>
            <a:tailEnd/>
          </a:ln>
        </p:spPr>
        <p:txBody>
          <a:bodyPr lIns="0" tIns="0" rIns="0" bIns="0">
            <a:spAutoFit/>
          </a:bodyPr>
          <a:lstStyle/>
          <a:p>
            <a:pPr>
              <a:lnSpc>
                <a:spcPct val="95000"/>
              </a:lnSpc>
            </a:pPr>
            <a:r>
              <a:rPr lang="en-US">
                <a:solidFill>
                  <a:srgbClr val="FFFFFF"/>
                </a:solidFill>
                <a:latin typeface="georgia" pitchFamily="18" charset="0"/>
              </a:rPr>
              <a:t>Video flip charts at the end of a lesson </a:t>
            </a:r>
          </a:p>
        </p:txBody>
      </p:sp>
      <p:sp>
        <p:nvSpPr>
          <p:cNvPr id="11272" name="Text Box 10"/>
          <p:cNvSpPr txBox="1">
            <a:spLocks noChangeArrowheads="1"/>
          </p:cNvSpPr>
          <p:nvPr/>
        </p:nvSpPr>
        <p:spPr bwMode="auto">
          <a:xfrm>
            <a:off x="4833462" y="2089292"/>
            <a:ext cx="3796188" cy="1263115"/>
          </a:xfrm>
          <a:prstGeom prst="rect">
            <a:avLst/>
          </a:prstGeom>
          <a:noFill/>
          <a:ln w="9525">
            <a:noFill/>
            <a:miter lim="800000"/>
            <a:headEnd/>
            <a:tailEnd/>
          </a:ln>
        </p:spPr>
        <p:txBody>
          <a:bodyPr lIns="0" tIns="0" rIns="0" bIns="0">
            <a:spAutoFit/>
          </a:bodyPr>
          <a:lstStyle/>
          <a:p>
            <a:pPr>
              <a:lnSpc>
                <a:spcPct val="95000"/>
              </a:lnSpc>
            </a:pPr>
            <a:r>
              <a:rPr lang="en-US" sz="2900" dirty="0">
                <a:solidFill>
                  <a:srgbClr val="FFFFFF"/>
                </a:solidFill>
                <a:latin typeface="georgia" pitchFamily="18" charset="0"/>
              </a:rPr>
              <a:t>Put text from them into http://wordle.net to summarize views.</a:t>
            </a:r>
          </a:p>
        </p:txBody>
      </p:sp>
      <p:pic>
        <p:nvPicPr>
          <p:cNvPr id="11273" name="Picture 11"/>
          <p:cNvPicPr>
            <a:picLocks noChangeAspect="1" noChangeArrowheads="1"/>
          </p:cNvPicPr>
          <p:nvPr/>
        </p:nvPicPr>
        <p:blipFill>
          <a:blip r:embed="rId6" cstate="print"/>
          <a:srcRect/>
          <a:stretch>
            <a:fillRect/>
          </a:stretch>
        </p:blipFill>
        <p:spPr bwMode="auto">
          <a:xfrm>
            <a:off x="772966" y="2616044"/>
            <a:ext cx="3619023" cy="3137535"/>
          </a:xfrm>
          <a:prstGeom prst="rect">
            <a:avLst/>
          </a:prstGeom>
          <a:noFill/>
          <a:ln w="9525">
            <a:noFill/>
            <a:miter lim="800000"/>
            <a:headEnd/>
            <a:tailEnd/>
          </a:ln>
        </p:spPr>
      </p:pic>
      <p:pic>
        <p:nvPicPr>
          <p:cNvPr id="11274" name="Picture 12"/>
          <p:cNvPicPr>
            <a:picLocks noChangeAspect="1" noChangeArrowheads="1"/>
          </p:cNvPicPr>
          <p:nvPr/>
        </p:nvPicPr>
        <p:blipFill>
          <a:blip r:embed="rId7" cstate="print"/>
          <a:srcRect/>
          <a:stretch>
            <a:fillRect/>
          </a:stretch>
        </p:blipFill>
        <p:spPr bwMode="auto">
          <a:xfrm>
            <a:off x="4819178" y="3677603"/>
            <a:ext cx="4161948" cy="18916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2290" name="Text Box 4"/>
          <p:cNvSpPr txBox="1">
            <a:spLocks noChangeArrowheads="1"/>
          </p:cNvSpPr>
          <p:nvPr/>
        </p:nvSpPr>
        <p:spPr bwMode="auto">
          <a:xfrm>
            <a:off x="704374" y="627225"/>
            <a:ext cx="7965281" cy="1359603"/>
          </a:xfrm>
          <a:prstGeom prst="rect">
            <a:avLst/>
          </a:prstGeom>
          <a:noFill/>
          <a:ln w="9525">
            <a:noFill/>
            <a:miter lim="800000"/>
            <a:headEnd/>
            <a:tailEnd/>
          </a:ln>
        </p:spPr>
        <p:txBody>
          <a:bodyPr lIns="0" tIns="0" rIns="0" bIns="0">
            <a:spAutoFit/>
          </a:bodyPr>
          <a:lstStyle/>
          <a:p>
            <a:pPr algn="ctr">
              <a:lnSpc>
                <a:spcPct val="95000"/>
              </a:lnSpc>
            </a:pPr>
            <a:r>
              <a:rPr lang="en-US" sz="3300" dirty="0">
                <a:solidFill>
                  <a:srgbClr val="FFFFFF"/>
                </a:solidFill>
                <a:latin typeface="georgia" pitchFamily="18" charset="0"/>
              </a:rPr>
              <a:t>#10 - Film a school tour (in another language)</a:t>
            </a:r>
            <a:endParaRPr lang="en-US" dirty="0"/>
          </a:p>
          <a:p>
            <a:pPr algn="ctr">
              <a:lnSpc>
                <a:spcPct val="95000"/>
              </a:lnSpc>
            </a:pPr>
            <a:endParaRPr lang="en-US" sz="2400" dirty="0">
              <a:solidFill>
                <a:srgbClr val="000000"/>
              </a:solidFill>
            </a:endParaRPr>
          </a:p>
        </p:txBody>
      </p:sp>
      <p:sp>
        <p:nvSpPr>
          <p:cNvPr id="12291" name="Text Box 5"/>
          <p:cNvSpPr txBox="1">
            <a:spLocks noChangeArrowheads="1"/>
          </p:cNvSpPr>
          <p:nvPr/>
        </p:nvSpPr>
        <p:spPr bwMode="auto">
          <a:xfrm>
            <a:off x="620377" y="1771651"/>
            <a:ext cx="4359117" cy="3947234"/>
          </a:xfrm>
          <a:prstGeom prst="rect">
            <a:avLst/>
          </a:prstGeom>
          <a:noFill/>
          <a:ln w="9525">
            <a:noFill/>
            <a:miter lim="800000"/>
            <a:headEnd/>
            <a:tailEnd/>
          </a:ln>
        </p:spPr>
        <p:txBody>
          <a:bodyPr lIns="0" tIns="0" rIns="0" bIns="0">
            <a:spAutoFit/>
          </a:bodyPr>
          <a:lstStyle/>
          <a:p>
            <a:pPr lvl="1" indent="-307257">
              <a:lnSpc>
                <a:spcPct val="95000"/>
              </a:lnSpc>
              <a:buClr>
                <a:srgbClr val="FFFFFF"/>
              </a:buClr>
              <a:buSzPct val="100000"/>
              <a:buFontTx/>
              <a:buChar char="•"/>
            </a:pPr>
            <a:r>
              <a:rPr lang="en-US" sz="2400" dirty="0">
                <a:solidFill>
                  <a:srgbClr val="FFFFFF"/>
                </a:solidFill>
              </a:rPr>
              <a:t>Name places </a:t>
            </a:r>
            <a:r>
              <a:rPr lang="en-US" sz="2400" dirty="0" err="1">
                <a:solidFill>
                  <a:srgbClr val="FFFFFF"/>
                </a:solidFill>
              </a:rPr>
              <a:t>eg</a:t>
            </a:r>
            <a:r>
              <a:rPr lang="en-US" sz="2400" dirty="0">
                <a:solidFill>
                  <a:srgbClr val="FFFFFF"/>
                </a:solidFill>
              </a:rPr>
              <a:t> </a:t>
            </a:r>
            <a:r>
              <a:rPr lang="en-US" sz="2400" i="1" dirty="0">
                <a:solidFill>
                  <a:srgbClr val="FFFFFF"/>
                </a:solidFill>
              </a:rPr>
              <a:t>la </a:t>
            </a:r>
            <a:r>
              <a:rPr lang="en-US" sz="2400" i="1" dirty="0" err="1">
                <a:solidFill>
                  <a:srgbClr val="FFFFFF"/>
                </a:solidFill>
              </a:rPr>
              <a:t>piscina</a:t>
            </a:r>
            <a:endParaRPr lang="en-US" dirty="0"/>
          </a:p>
          <a:p>
            <a:pPr lvl="1" indent="-307257">
              <a:lnSpc>
                <a:spcPct val="95000"/>
              </a:lnSpc>
              <a:buClr>
                <a:srgbClr val="FFFFFF"/>
              </a:buClr>
              <a:buSzPct val="100000"/>
              <a:buFontTx/>
              <a:buChar char="•"/>
            </a:pPr>
            <a:r>
              <a:rPr lang="en-US" sz="2400" dirty="0">
                <a:solidFill>
                  <a:srgbClr val="FFFFFF"/>
                </a:solidFill>
              </a:rPr>
              <a:t>Say what you do there </a:t>
            </a:r>
            <a:r>
              <a:rPr lang="en-US" sz="2400" dirty="0" err="1">
                <a:solidFill>
                  <a:srgbClr val="FFFFFF"/>
                </a:solidFill>
              </a:rPr>
              <a:t>eg</a:t>
            </a:r>
            <a:r>
              <a:rPr lang="en-US" sz="2400" dirty="0">
                <a:solidFill>
                  <a:srgbClr val="FFFFFF"/>
                </a:solidFill>
              </a:rPr>
              <a:t> </a:t>
            </a:r>
            <a:r>
              <a:rPr lang="en-US" sz="2400" i="1" dirty="0" err="1">
                <a:solidFill>
                  <a:srgbClr val="FFFFFF"/>
                </a:solidFill>
              </a:rPr>
              <a:t>nado</a:t>
            </a:r>
            <a:r>
              <a:rPr lang="en-US" sz="2400" i="1" dirty="0">
                <a:solidFill>
                  <a:srgbClr val="FFFFFF"/>
                </a:solidFill>
              </a:rPr>
              <a:t> en la </a:t>
            </a:r>
            <a:r>
              <a:rPr lang="en-US" sz="2400" i="1" dirty="0" err="1">
                <a:solidFill>
                  <a:srgbClr val="FFFFFF"/>
                </a:solidFill>
              </a:rPr>
              <a:t>piscina</a:t>
            </a:r>
            <a:endParaRPr lang="en-US" dirty="0"/>
          </a:p>
          <a:p>
            <a:pPr lvl="1" indent="-307257">
              <a:lnSpc>
                <a:spcPct val="95000"/>
              </a:lnSpc>
              <a:buClr>
                <a:srgbClr val="FFFFFF"/>
              </a:buClr>
              <a:buSzPct val="100000"/>
              <a:buFontTx/>
              <a:buChar char="•"/>
            </a:pPr>
            <a:r>
              <a:rPr lang="en-US" sz="2400" dirty="0">
                <a:solidFill>
                  <a:srgbClr val="FFFFFF"/>
                </a:solidFill>
              </a:rPr>
              <a:t>Say which subject you study there </a:t>
            </a:r>
            <a:r>
              <a:rPr lang="en-US" sz="2400" dirty="0" err="1">
                <a:solidFill>
                  <a:srgbClr val="FFFFFF"/>
                </a:solidFill>
              </a:rPr>
              <a:t>eg</a:t>
            </a:r>
            <a:r>
              <a:rPr lang="en-US" sz="2400" dirty="0">
                <a:solidFill>
                  <a:srgbClr val="FFFFFF"/>
                </a:solidFill>
              </a:rPr>
              <a:t> </a:t>
            </a:r>
            <a:r>
              <a:rPr lang="en-US" sz="2400" i="1" dirty="0" err="1">
                <a:solidFill>
                  <a:srgbClr val="FFFFFF"/>
                </a:solidFill>
              </a:rPr>
              <a:t>hago</a:t>
            </a:r>
            <a:r>
              <a:rPr lang="en-US" sz="2400" i="1" dirty="0">
                <a:solidFill>
                  <a:srgbClr val="FFFFFF"/>
                </a:solidFill>
              </a:rPr>
              <a:t> la </a:t>
            </a:r>
            <a:r>
              <a:rPr lang="en-US" sz="2400" i="1" dirty="0" err="1">
                <a:solidFill>
                  <a:srgbClr val="FFFFFF"/>
                </a:solidFill>
              </a:rPr>
              <a:t>natación</a:t>
            </a:r>
            <a:endParaRPr lang="en-US" dirty="0"/>
          </a:p>
          <a:p>
            <a:pPr lvl="1" indent="-307257">
              <a:lnSpc>
                <a:spcPct val="95000"/>
              </a:lnSpc>
              <a:buClr>
                <a:srgbClr val="FFFFFF"/>
              </a:buClr>
              <a:buSzPct val="100000"/>
              <a:buFontTx/>
              <a:buChar char="•"/>
            </a:pPr>
            <a:r>
              <a:rPr lang="en-US" sz="2400" dirty="0">
                <a:solidFill>
                  <a:srgbClr val="FFFFFF"/>
                </a:solidFill>
              </a:rPr>
              <a:t>Say when you do it </a:t>
            </a:r>
            <a:r>
              <a:rPr lang="en-US" sz="2400" dirty="0" err="1">
                <a:solidFill>
                  <a:srgbClr val="FFFFFF"/>
                </a:solidFill>
              </a:rPr>
              <a:t>eg</a:t>
            </a:r>
            <a:r>
              <a:rPr lang="en-US" sz="2400" i="1" dirty="0">
                <a:solidFill>
                  <a:srgbClr val="FFFFFF"/>
                </a:solidFill>
              </a:rPr>
              <a:t> los </a:t>
            </a:r>
            <a:r>
              <a:rPr lang="en-US" sz="2400" i="1" dirty="0" err="1">
                <a:solidFill>
                  <a:srgbClr val="FFFFFF"/>
                </a:solidFill>
              </a:rPr>
              <a:t>lunes</a:t>
            </a:r>
            <a:r>
              <a:rPr lang="en-US" sz="2400" i="1" dirty="0">
                <a:solidFill>
                  <a:srgbClr val="FFFFFF"/>
                </a:solidFill>
              </a:rPr>
              <a:t> </a:t>
            </a:r>
            <a:r>
              <a:rPr lang="en-US" sz="2400" i="1" dirty="0" err="1">
                <a:solidFill>
                  <a:srgbClr val="FFFFFF"/>
                </a:solidFill>
              </a:rPr>
              <a:t>nado</a:t>
            </a:r>
            <a:r>
              <a:rPr lang="en-US" sz="2400" i="1" dirty="0">
                <a:solidFill>
                  <a:srgbClr val="FFFFFF"/>
                </a:solidFill>
              </a:rPr>
              <a:t> en la </a:t>
            </a:r>
            <a:r>
              <a:rPr lang="en-US" sz="2400" i="1" dirty="0" err="1">
                <a:solidFill>
                  <a:srgbClr val="FFFFFF"/>
                </a:solidFill>
              </a:rPr>
              <a:t>piscina</a:t>
            </a:r>
            <a:endParaRPr lang="en-US" dirty="0"/>
          </a:p>
          <a:p>
            <a:pPr lvl="1" indent="-307257">
              <a:lnSpc>
                <a:spcPct val="95000"/>
              </a:lnSpc>
              <a:buClr>
                <a:srgbClr val="FFFFFF"/>
              </a:buClr>
              <a:buSzPct val="100000"/>
              <a:buFontTx/>
              <a:buChar char="•"/>
            </a:pPr>
            <a:r>
              <a:rPr lang="en-US" sz="2400" dirty="0">
                <a:solidFill>
                  <a:srgbClr val="FFFFFF"/>
                </a:solidFill>
              </a:rPr>
              <a:t>Say whether you like it or not </a:t>
            </a:r>
            <a:r>
              <a:rPr lang="en-US" sz="2400" dirty="0" err="1">
                <a:solidFill>
                  <a:srgbClr val="FFFFFF"/>
                </a:solidFill>
              </a:rPr>
              <a:t>eg</a:t>
            </a:r>
            <a:r>
              <a:rPr lang="en-US" sz="2400" dirty="0">
                <a:solidFill>
                  <a:srgbClr val="FFFFFF"/>
                </a:solidFill>
              </a:rPr>
              <a:t> </a:t>
            </a:r>
            <a:r>
              <a:rPr lang="en-US" sz="2400" i="1" dirty="0">
                <a:solidFill>
                  <a:srgbClr val="FFFFFF"/>
                </a:solidFill>
              </a:rPr>
              <a:t>me </a:t>
            </a:r>
            <a:r>
              <a:rPr lang="en-US" sz="2400" i="1" dirty="0" err="1">
                <a:solidFill>
                  <a:srgbClr val="FFFFFF"/>
                </a:solidFill>
              </a:rPr>
              <a:t>gusta</a:t>
            </a:r>
            <a:r>
              <a:rPr lang="en-US" sz="2400" i="1" dirty="0">
                <a:solidFill>
                  <a:srgbClr val="FFFFFF"/>
                </a:solidFill>
              </a:rPr>
              <a:t> mucho </a:t>
            </a:r>
            <a:r>
              <a:rPr lang="en-US" sz="2400" i="1" dirty="0" err="1">
                <a:solidFill>
                  <a:srgbClr val="FFFFFF"/>
                </a:solidFill>
              </a:rPr>
              <a:t>nadar</a:t>
            </a:r>
            <a:r>
              <a:rPr lang="en-US" sz="2400" i="1" dirty="0">
                <a:solidFill>
                  <a:srgbClr val="FFFFFF"/>
                </a:solidFill>
              </a:rPr>
              <a:t>.</a:t>
            </a:r>
            <a:endParaRPr lang="en-US" dirty="0"/>
          </a:p>
          <a:p>
            <a:pPr>
              <a:lnSpc>
                <a:spcPct val="95000"/>
              </a:lnSpc>
              <a:buClr>
                <a:srgbClr val="FFFFFF"/>
              </a:buClr>
              <a:buSzPct val="100000"/>
            </a:pPr>
            <a:endParaRPr lang="en-US" sz="2400" dirty="0">
              <a:solidFill>
                <a:srgbClr val="000000"/>
              </a:solidFill>
            </a:endParaRPr>
          </a:p>
        </p:txBody>
      </p:sp>
      <p:pic>
        <p:nvPicPr>
          <p:cNvPr id="12292" name="Picture 6"/>
          <p:cNvPicPr>
            <a:picLocks noChangeAspect="1" noChangeArrowheads="1"/>
          </p:cNvPicPr>
          <p:nvPr/>
        </p:nvPicPr>
        <p:blipFill>
          <a:blip r:embed="rId4" cstate="print"/>
          <a:srcRect/>
          <a:stretch>
            <a:fillRect/>
          </a:stretch>
        </p:blipFill>
        <p:spPr bwMode="auto">
          <a:xfrm>
            <a:off x="5404996" y="1766386"/>
            <a:ext cx="3241833" cy="2873217"/>
          </a:xfrm>
          <a:prstGeom prst="rect">
            <a:avLst/>
          </a:prstGeom>
          <a:noFill/>
          <a:ln w="9525">
            <a:noFill/>
            <a:miter lim="800000"/>
            <a:headEnd/>
            <a:tailEnd/>
          </a:ln>
        </p:spPr>
      </p:pic>
      <p:sp>
        <p:nvSpPr>
          <p:cNvPr id="12293" name="Text Box 7"/>
          <p:cNvSpPr txBox="1">
            <a:spLocks noChangeArrowheads="1"/>
          </p:cNvSpPr>
          <p:nvPr/>
        </p:nvSpPr>
        <p:spPr bwMode="auto">
          <a:xfrm>
            <a:off x="5110639" y="4993482"/>
            <a:ext cx="3951923" cy="1403461"/>
          </a:xfrm>
          <a:prstGeom prst="rect">
            <a:avLst/>
          </a:prstGeom>
          <a:noFill/>
          <a:ln w="9525">
            <a:noFill/>
            <a:miter lim="800000"/>
            <a:headEnd/>
            <a:tailEnd/>
          </a:ln>
        </p:spPr>
        <p:txBody>
          <a:bodyPr lIns="0" tIns="0" rIns="0" bIns="0">
            <a:spAutoFit/>
          </a:bodyPr>
          <a:lstStyle/>
          <a:p>
            <a:pPr lvl="1" indent="-307257">
              <a:lnSpc>
                <a:spcPct val="95000"/>
              </a:lnSpc>
              <a:buClr>
                <a:srgbClr val="FFFFFF"/>
              </a:buClr>
              <a:buSzPct val="100000"/>
              <a:buFontTx/>
              <a:buChar char="•"/>
            </a:pPr>
            <a:r>
              <a:rPr lang="en-US" sz="2400" dirty="0">
                <a:solidFill>
                  <a:srgbClr val="FFFFFF"/>
                </a:solidFill>
              </a:rPr>
              <a:t>Share and swap films with a partner school</a:t>
            </a:r>
            <a:endParaRPr lang="en-US" dirty="0"/>
          </a:p>
          <a:p>
            <a:pPr lvl="1" indent="-307257">
              <a:lnSpc>
                <a:spcPct val="95000"/>
              </a:lnSpc>
              <a:buClr>
                <a:srgbClr val="FFFFFF"/>
              </a:buClr>
              <a:buSzPct val="100000"/>
              <a:buFontTx/>
              <a:buChar char="•"/>
            </a:pPr>
            <a:r>
              <a:rPr lang="en-US" sz="2400" dirty="0">
                <a:solidFill>
                  <a:srgbClr val="FFFFFF"/>
                </a:solidFill>
              </a:rPr>
              <a:t>Compare and contrast! </a:t>
            </a:r>
            <a:endParaRPr lang="en-US" dirty="0"/>
          </a:p>
          <a:p>
            <a:pPr>
              <a:lnSpc>
                <a:spcPct val="95000"/>
              </a:lnSpc>
              <a:buClr>
                <a:srgbClr val="FFFFFF"/>
              </a:buClr>
              <a:buSzPct val="100000"/>
            </a:pPr>
            <a:endParaRPr lang="en-US" sz="2400" dirty="0">
              <a:solidFill>
                <a:srgbClr val="0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580073" y="342900"/>
            <a:ext cx="8012430" cy="1286506"/>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#11 - Use your pocket video to share information/celebrations with parents</a:t>
            </a:r>
            <a:endParaRPr lang="en-US" dirty="0"/>
          </a:p>
          <a:p>
            <a:pPr>
              <a:lnSpc>
                <a:spcPct val="95000"/>
              </a:lnSpc>
            </a:pPr>
            <a:r>
              <a:rPr lang="en-US" sz="2000" u="sng" dirty="0">
                <a:solidFill>
                  <a:srgbClr val="0000FF"/>
                </a:solidFill>
                <a:latin typeface="georgia" pitchFamily="18" charset="0"/>
                <a:hlinkClick r:id="rId4"/>
              </a:rPr>
              <a:t>Now that's what I call learning!</a:t>
            </a:r>
            <a:endParaRPr lang="en-US" sz="2000" u="sng" dirty="0">
              <a:solidFill>
                <a:srgbClr val="0000FF"/>
              </a:solidFill>
              <a:latin typeface="georgia" pitchFamily="18" charset="0"/>
            </a:endParaRPr>
          </a:p>
        </p:txBody>
      </p:sp>
      <p:sp>
        <p:nvSpPr>
          <p:cNvPr id="13315" name="Text Box 5"/>
          <p:cNvSpPr txBox="1">
            <a:spLocks noChangeArrowheads="1"/>
          </p:cNvSpPr>
          <p:nvPr/>
        </p:nvSpPr>
        <p:spPr bwMode="auto">
          <a:xfrm>
            <a:off x="538639" y="2967518"/>
            <a:ext cx="3151823" cy="710502"/>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000000"/>
                </a:solidFill>
              </a:rPr>
              <a:t>Lori Feldman</a:t>
            </a:r>
            <a:br>
              <a:rPr lang="en-US" sz="2400" dirty="0">
                <a:solidFill>
                  <a:srgbClr val="000000"/>
                </a:solidFill>
              </a:rPr>
            </a:br>
            <a:r>
              <a:rPr lang="en-US" sz="2400" dirty="0">
                <a:solidFill>
                  <a:srgbClr val="000000"/>
                </a:solidFill>
              </a:rPr>
              <a:t>January 24, 2009</a:t>
            </a:r>
          </a:p>
        </p:txBody>
      </p:sp>
      <p:pic>
        <p:nvPicPr>
          <p:cNvPr id="13316" name="Picture 6"/>
          <p:cNvPicPr>
            <a:picLocks noChangeAspect="1" noChangeArrowheads="1"/>
          </p:cNvPicPr>
          <p:nvPr/>
        </p:nvPicPr>
        <p:blipFill>
          <a:blip r:embed="rId5" cstate="print"/>
          <a:srcRect/>
          <a:stretch>
            <a:fillRect/>
          </a:stretch>
        </p:blipFill>
        <p:spPr bwMode="auto">
          <a:xfrm>
            <a:off x="3830479" y="2597468"/>
            <a:ext cx="2583180" cy="18916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650083" y="100013"/>
            <a:ext cx="7965281" cy="1447319"/>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#12 - Walk around the playground at lunchtime and interview students on a topic</a:t>
            </a:r>
          </a:p>
        </p:txBody>
      </p:sp>
      <p:sp>
        <p:nvSpPr>
          <p:cNvPr id="14339" name="Text Box 5"/>
          <p:cNvSpPr txBox="1">
            <a:spLocks noChangeArrowheads="1"/>
          </p:cNvSpPr>
          <p:nvPr/>
        </p:nvSpPr>
        <p:spPr bwMode="auto">
          <a:xfrm>
            <a:off x="349047" y="1607346"/>
            <a:ext cx="8188167" cy="1432700"/>
          </a:xfrm>
          <a:prstGeom prst="rect">
            <a:avLst/>
          </a:prstGeom>
          <a:noFill/>
          <a:ln w="9525">
            <a:noFill/>
            <a:miter lim="800000"/>
            <a:headEnd/>
            <a:tailEnd/>
          </a:ln>
        </p:spPr>
        <p:txBody>
          <a:bodyPr lIns="0" tIns="0" rIns="0" bIns="0">
            <a:spAutoFit/>
          </a:bodyPr>
          <a:lstStyle/>
          <a:p>
            <a:pPr lvl="1" indent="-307314">
              <a:lnSpc>
                <a:spcPct val="95000"/>
              </a:lnSpc>
              <a:buClr>
                <a:srgbClr val="FFFFFF"/>
              </a:buClr>
              <a:buSzPct val="100000"/>
              <a:buFontTx/>
              <a:buChar char="•"/>
            </a:pPr>
            <a:r>
              <a:rPr lang="en-US" dirty="0" smtClean="0">
                <a:solidFill>
                  <a:srgbClr val="FFFFFF"/>
                </a:solidFill>
                <a:latin typeface="georgia" pitchFamily="18" charset="0"/>
              </a:rPr>
              <a:t> </a:t>
            </a:r>
            <a:r>
              <a:rPr lang="en-US" dirty="0">
                <a:solidFill>
                  <a:srgbClr val="FFFFFF"/>
                </a:solidFill>
                <a:latin typeface="georgia" pitchFamily="18" charset="0"/>
              </a:rPr>
              <a:t>Ask students what the best thing they did at school today was, what they like about school, what their </a:t>
            </a:r>
            <a:r>
              <a:rPr lang="en-US" dirty="0" smtClean="0">
                <a:solidFill>
                  <a:srgbClr val="FFFFFF"/>
                </a:solidFill>
                <a:latin typeface="georgia" pitchFamily="18" charset="0"/>
              </a:rPr>
              <a:t>favorite </a:t>
            </a:r>
            <a:r>
              <a:rPr lang="en-US" dirty="0">
                <a:solidFill>
                  <a:srgbClr val="FFFFFF"/>
                </a:solidFill>
                <a:latin typeface="georgia" pitchFamily="18" charset="0"/>
              </a:rPr>
              <a:t>subject is and why, what they use computers for?</a:t>
            </a:r>
            <a:endParaRPr lang="en-US" dirty="0"/>
          </a:p>
          <a:p>
            <a:pPr lvl="1" indent="-307314">
              <a:lnSpc>
                <a:spcPct val="95000"/>
              </a:lnSpc>
              <a:buClr>
                <a:srgbClr val="FFFFFF"/>
              </a:buClr>
              <a:buSzPct val="100000"/>
              <a:buFontTx/>
              <a:buChar char="•"/>
            </a:pPr>
            <a:r>
              <a:rPr lang="en-US" dirty="0">
                <a:solidFill>
                  <a:srgbClr val="FFFFFF"/>
                </a:solidFill>
                <a:latin typeface="georgia" pitchFamily="18" charset="0"/>
              </a:rPr>
              <a:t>Then use footage to inspire teachers in an inset or to inspire students in an assembly</a:t>
            </a:r>
            <a:r>
              <a:rPr lang="en-US" sz="2600" dirty="0">
                <a:solidFill>
                  <a:srgbClr val="FFFFFF"/>
                </a:solidFill>
                <a:latin typeface="georgia" pitchFamily="18" charset="0"/>
              </a:rPr>
              <a:t> </a:t>
            </a:r>
          </a:p>
        </p:txBody>
      </p:sp>
      <p:sp>
        <p:nvSpPr>
          <p:cNvPr id="14340" name="Text Box 6"/>
          <p:cNvSpPr txBox="1">
            <a:spLocks noChangeArrowheads="1"/>
          </p:cNvSpPr>
          <p:nvPr/>
        </p:nvSpPr>
        <p:spPr bwMode="auto">
          <a:xfrm>
            <a:off x="2144558" y="3751898"/>
            <a:ext cx="4676298" cy="1403461"/>
          </a:xfrm>
          <a:prstGeom prst="rect">
            <a:avLst/>
          </a:prstGeom>
          <a:noFill/>
          <a:ln w="9525">
            <a:noFill/>
            <a:miter lim="800000"/>
            <a:headEnd/>
            <a:tailEnd/>
          </a:ln>
        </p:spPr>
        <p:txBody>
          <a:bodyPr lIns="0" tIns="0" rIns="0" bIns="0">
            <a:spAutoFit/>
          </a:bodyPr>
          <a:lstStyle/>
          <a:p>
            <a:pPr algn="ctr">
              <a:lnSpc>
                <a:spcPct val="95000"/>
              </a:lnSpc>
            </a:pPr>
            <a:r>
              <a:rPr lang="en-US" sz="2400" dirty="0">
                <a:solidFill>
                  <a:srgbClr val="000000"/>
                </a:solidFill>
              </a:rPr>
              <a:t>Footage from a Mino HD flip taken at Marinette Middle School </a:t>
            </a:r>
            <a:endParaRPr lang="en-US" dirty="0"/>
          </a:p>
          <a:p>
            <a:pPr algn="ctr">
              <a:lnSpc>
                <a:spcPct val="95000"/>
              </a:lnSpc>
            </a:pPr>
            <a:endParaRPr lang="en-US" sz="2400" dirty="0">
              <a:solidFill>
                <a:srgbClr val="000000"/>
              </a:solidFill>
            </a:endParaRPr>
          </a:p>
          <a:p>
            <a:pPr algn="ctr">
              <a:lnSpc>
                <a:spcPct val="95000"/>
              </a:lnSpc>
            </a:pPr>
            <a:r>
              <a:rPr lang="en-US" sz="2400" u="sng" dirty="0">
                <a:solidFill>
                  <a:srgbClr val="0000FF"/>
                </a:solidFill>
                <a:hlinkClick r:id="rId4"/>
              </a:rPr>
              <a:t>Sample Video Clip from MMS</a:t>
            </a:r>
            <a:r>
              <a:rPr lang="en-US" sz="2400" dirty="0">
                <a:solidFill>
                  <a:srgbClr val="000000"/>
                </a:solidFil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descr="C:\Users\jhettler\AppData\Local\Microsoft\Windows\Temporary Internet Files\Content.IE5\3OYTJHP9\MP900439390[1].jpg"/>
          <p:cNvPicPr>
            <a:picLocks noChangeAspect="1" noChangeArrowheads="1"/>
          </p:cNvPicPr>
          <p:nvPr/>
        </p:nvPicPr>
        <p:blipFill>
          <a:blip r:embed="rId3" cstate="print"/>
          <a:srcRect/>
          <a:stretch>
            <a:fillRect/>
          </a:stretch>
        </p:blipFill>
        <p:spPr bwMode="auto">
          <a:xfrm>
            <a:off x="5263344" y="4267200"/>
            <a:ext cx="3880656" cy="2590800"/>
          </a:xfrm>
          <a:prstGeom prst="rect">
            <a:avLst/>
          </a:prstGeom>
          <a:noFill/>
        </p:spPr>
      </p:pic>
      <p:sp>
        <p:nvSpPr>
          <p:cNvPr id="2" name="Title 1"/>
          <p:cNvSpPr>
            <a:spLocks noGrp="1"/>
          </p:cNvSpPr>
          <p:nvPr>
            <p:ph type="title"/>
          </p:nvPr>
        </p:nvSpPr>
        <p:spPr/>
        <p:txBody>
          <a:bodyPr/>
          <a:lstStyle/>
          <a:p>
            <a:r>
              <a:rPr lang="en-US" dirty="0" smtClean="0"/>
              <a:t>Survey, Wiki and Quiz</a:t>
            </a:r>
            <a:endParaRPr lang="en-US" dirty="0"/>
          </a:p>
        </p:txBody>
      </p:sp>
      <p:sp>
        <p:nvSpPr>
          <p:cNvPr id="5" name="Text Placeholder 4"/>
          <p:cNvSpPr>
            <a:spLocks noGrp="1"/>
          </p:cNvSpPr>
          <p:nvPr>
            <p:ph type="body" sz="half" idx="3"/>
          </p:nvPr>
        </p:nvSpPr>
        <p:spPr>
          <a:xfrm>
            <a:off x="381000" y="1600200"/>
            <a:ext cx="8458200" cy="4525963"/>
          </a:xfrm>
        </p:spPr>
        <p:txBody>
          <a:bodyPr/>
          <a:lstStyle/>
          <a:p>
            <a:pPr algn="ctr">
              <a:buNone/>
            </a:pPr>
            <a:r>
              <a:rPr lang="en-US" sz="4400" dirty="0" smtClean="0">
                <a:hlinkClick r:id="rId4"/>
              </a:rPr>
              <a:t>Survey on paper or by phone</a:t>
            </a:r>
            <a:endParaRPr lang="en-US" sz="4400" dirty="0" smtClean="0">
              <a:hlinkClick r:id="rId5"/>
            </a:endParaRPr>
          </a:p>
          <a:p>
            <a:pPr algn="ctr">
              <a:buNone/>
            </a:pPr>
            <a:endParaRPr lang="en-US" sz="4400" dirty="0" smtClean="0">
              <a:hlinkClick r:id="rId5"/>
            </a:endParaRPr>
          </a:p>
          <a:p>
            <a:pPr algn="ctr">
              <a:buNone/>
            </a:pPr>
            <a:r>
              <a:rPr lang="en-US" sz="4400" dirty="0" smtClean="0">
                <a:hlinkClick r:id="rId6"/>
              </a:rPr>
              <a:t>Class </a:t>
            </a:r>
            <a:r>
              <a:rPr lang="en-US" sz="4400" dirty="0" smtClean="0">
                <a:hlinkClick r:id="rId6"/>
              </a:rPr>
              <a:t>Wiki</a:t>
            </a:r>
            <a:endParaRPr lang="en-US" sz="4400" dirty="0" smtClean="0">
              <a:hlinkClick r:id="rId5"/>
            </a:endParaRPr>
          </a:p>
          <a:p>
            <a:pPr algn="ctr">
              <a:buNone/>
            </a:pPr>
            <a:endParaRPr lang="en-US" sz="4400" dirty="0" smtClean="0">
              <a:hlinkClick r:id="rId5"/>
            </a:endParaRPr>
          </a:p>
          <a:p>
            <a:pPr algn="ctr">
              <a:buNone/>
            </a:pPr>
            <a:r>
              <a:rPr lang="en-US" sz="4400" dirty="0" smtClean="0">
                <a:hlinkClick r:id="rId5"/>
              </a:rPr>
              <a:t>Quiz</a:t>
            </a:r>
            <a:endParaRPr lang="en-US" sz="4400" dirty="0" smtClean="0"/>
          </a:p>
          <a:p>
            <a:pPr>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704374" y="627222"/>
            <a:ext cx="7965281"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#13 -Point of view movement</a:t>
            </a:r>
          </a:p>
        </p:txBody>
      </p:sp>
      <p:sp>
        <p:nvSpPr>
          <p:cNvPr id="16387" name="Text Box 5"/>
          <p:cNvSpPr txBox="1">
            <a:spLocks noChangeArrowheads="1"/>
          </p:cNvSpPr>
          <p:nvPr/>
        </p:nvSpPr>
        <p:spPr bwMode="auto">
          <a:xfrm>
            <a:off x="800521" y="2003112"/>
            <a:ext cx="7479507" cy="2149050"/>
          </a:xfrm>
          <a:prstGeom prst="rect">
            <a:avLst/>
          </a:prstGeom>
          <a:noFill/>
          <a:ln w="9525">
            <a:noFill/>
            <a:miter lim="800000"/>
            <a:headEnd/>
            <a:tailEnd/>
          </a:ln>
        </p:spPr>
        <p:txBody>
          <a:bodyPr lIns="0" tIns="0" rIns="0" bIns="0">
            <a:spAutoFit/>
          </a:bodyPr>
          <a:lstStyle/>
          <a:p>
            <a:pPr lvl="1" indent="-307347">
              <a:lnSpc>
                <a:spcPct val="95000"/>
              </a:lnSpc>
              <a:buClr>
                <a:srgbClr val="FFFFFF"/>
              </a:buClr>
              <a:buSzPct val="100000"/>
              <a:buFontTx/>
              <a:buChar char="•"/>
            </a:pPr>
            <a:r>
              <a:rPr lang="en-US" sz="2400" dirty="0">
                <a:solidFill>
                  <a:srgbClr val="FFFFFF"/>
                </a:solidFill>
              </a:rPr>
              <a:t>Tape or tie it on, (</a:t>
            </a:r>
            <a:r>
              <a:rPr lang="en-US" sz="2400" i="1" dirty="0">
                <a:solidFill>
                  <a:srgbClr val="FFFFFF"/>
                </a:solidFill>
              </a:rPr>
              <a:t>securely</a:t>
            </a:r>
            <a:r>
              <a:rPr lang="en-US" sz="2400" dirty="0">
                <a:solidFill>
                  <a:srgbClr val="FFFFFF"/>
                </a:solidFill>
              </a:rPr>
              <a:t>), to a model car, turtle, shopping trolley, bike handlebars, etc; to get authentic </a:t>
            </a:r>
            <a:r>
              <a:rPr lang="en-US" sz="2400" b="1" u="sng" dirty="0">
                <a:solidFill>
                  <a:srgbClr val="FFFFFF"/>
                </a:solidFill>
              </a:rPr>
              <a:t>point of view</a:t>
            </a:r>
            <a:r>
              <a:rPr lang="en-US" sz="2400" dirty="0">
                <a:solidFill>
                  <a:srgbClr val="FFFFFF"/>
                </a:solidFill>
              </a:rPr>
              <a:t> mobile footage.</a:t>
            </a:r>
            <a:endParaRPr lang="en-US" dirty="0"/>
          </a:p>
          <a:p>
            <a:pPr lvl="1" indent="-307347">
              <a:lnSpc>
                <a:spcPct val="95000"/>
              </a:lnSpc>
              <a:buClr>
                <a:srgbClr val="FFFFFF"/>
              </a:buClr>
              <a:buSzPct val="100000"/>
              <a:buFontTx/>
              <a:buChar char="•"/>
            </a:pPr>
            <a:r>
              <a:rPr lang="en-US" sz="2400" i="1" dirty="0">
                <a:solidFill>
                  <a:srgbClr val="FFFFFF"/>
                </a:solidFill>
              </a:rPr>
              <a:t>or</a:t>
            </a:r>
            <a:r>
              <a:rPr lang="en-US" sz="2400" dirty="0">
                <a:solidFill>
                  <a:srgbClr val="FFFFFF"/>
                </a:solidFill>
              </a:rPr>
              <a:t/>
            </a:r>
            <a:br>
              <a:rPr lang="en-US" sz="2400" dirty="0">
                <a:solidFill>
                  <a:srgbClr val="FFFFFF"/>
                </a:solidFill>
              </a:rPr>
            </a:br>
            <a:r>
              <a:rPr lang="en-US" sz="2400" dirty="0">
                <a:solidFill>
                  <a:srgbClr val="FFFFFF"/>
                </a:solidFill>
              </a:rPr>
              <a:t>Fasten it to yourself and get some </a:t>
            </a:r>
            <a:r>
              <a:rPr lang="en-US" sz="2400" b="1" u="sng" dirty="0">
                <a:solidFill>
                  <a:srgbClr val="FFFFFF"/>
                </a:solidFill>
              </a:rPr>
              <a:t>point of view </a:t>
            </a:r>
            <a:r>
              <a:rPr lang="en-US" sz="2400" dirty="0">
                <a:solidFill>
                  <a:srgbClr val="FFFFFF"/>
                </a:solidFill>
              </a:rPr>
              <a:t>  footage as you move around...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392907" y="1321594"/>
            <a:ext cx="7968138"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3F6F16"/>
                </a:solidFill>
                <a:latin typeface="georgia" pitchFamily="18" charset="0"/>
              </a:rPr>
              <a:t>#14 - Take it outside</a:t>
            </a:r>
          </a:p>
        </p:txBody>
      </p:sp>
      <p:sp>
        <p:nvSpPr>
          <p:cNvPr id="17411" name="Text Box 5"/>
          <p:cNvSpPr txBox="1">
            <a:spLocks noChangeArrowheads="1"/>
          </p:cNvSpPr>
          <p:nvPr/>
        </p:nvSpPr>
        <p:spPr bwMode="auto">
          <a:xfrm>
            <a:off x="510121" y="2011706"/>
            <a:ext cx="8316753" cy="1776255"/>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000000"/>
                </a:solidFill>
              </a:rPr>
              <a:t>Allow children to explore the outside area around school at different times of the year. Let them video what they see. Watch back in the classroom and compare with previous video footage to help understand differences between the seasons.</a:t>
            </a:r>
          </a:p>
        </p:txBody>
      </p:sp>
      <p:pic>
        <p:nvPicPr>
          <p:cNvPr id="17412" name="Picture 6"/>
          <p:cNvPicPr>
            <a:picLocks noChangeAspect="1" noChangeArrowheads="1"/>
          </p:cNvPicPr>
          <p:nvPr/>
        </p:nvPicPr>
        <p:blipFill>
          <a:blip r:embed="rId4" cstate="print"/>
          <a:srcRect/>
          <a:stretch>
            <a:fillRect/>
          </a:stretch>
        </p:blipFill>
        <p:spPr bwMode="auto">
          <a:xfrm>
            <a:off x="4463467" y="3536159"/>
            <a:ext cx="4324827" cy="31375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8434" name="Rectangle 1"/>
          <p:cNvSpPr>
            <a:spLocks noGrp="1" noChangeArrowheads="1"/>
          </p:cNvSpPr>
          <p:nvPr>
            <p:ph type="ctrTitle"/>
          </p:nvPr>
        </p:nvSpPr>
        <p:spPr>
          <a:xfrm>
            <a:off x="321469" y="444342"/>
            <a:ext cx="7878128" cy="765810"/>
          </a:xfrm>
        </p:spPr>
        <p:txBody>
          <a:bodyPr lIns="0" tIns="0" rIns="0" bIns="0" anchor="t"/>
          <a:lstStyle/>
          <a:p>
            <a:pPr algn="l" eaLnBrk="1" hangingPunct="1">
              <a:lnSpc>
                <a:spcPct val="95000"/>
              </a:lnSpc>
            </a:pPr>
            <a:r>
              <a:rPr lang="en-US" sz="4300" dirty="0" smtClean="0">
                <a:solidFill>
                  <a:srgbClr val="FFFFFF"/>
                </a:solidFill>
                <a:latin typeface="Arial" charset="0"/>
              </a:rPr>
              <a:t>#15 - Assessment</a:t>
            </a:r>
          </a:p>
        </p:txBody>
      </p:sp>
      <p:sp>
        <p:nvSpPr>
          <p:cNvPr id="18435" name="Text Box 4"/>
          <p:cNvSpPr txBox="1">
            <a:spLocks noChangeArrowheads="1"/>
          </p:cNvSpPr>
          <p:nvPr/>
        </p:nvSpPr>
        <p:spPr bwMode="auto">
          <a:xfrm>
            <a:off x="205740" y="1164462"/>
            <a:ext cx="8445342" cy="2131507"/>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rPr>
              <a:t>Ask children to video what they have been doing. Even 3 and 4 year olds can video their friends explaining favorite activities.  Use the footage at open days, parents evening, but more importantly as a window on the ideas and learning experiences of the children in your  classes, who will talk differently when you are not in ear shot!</a:t>
            </a:r>
            <a:r>
              <a:rPr lang="en-US" sz="2400" dirty="0">
                <a:solidFill>
                  <a:srgbClr val="000000"/>
                </a:solidFill>
              </a:rPr>
              <a:t> </a:t>
            </a:r>
          </a:p>
        </p:txBody>
      </p:sp>
      <p:pic>
        <p:nvPicPr>
          <p:cNvPr id="18436" name="Picture 5"/>
          <p:cNvPicPr>
            <a:picLocks noChangeAspect="1" noChangeArrowheads="1"/>
          </p:cNvPicPr>
          <p:nvPr/>
        </p:nvPicPr>
        <p:blipFill>
          <a:blip r:embed="rId4" cstate="print"/>
          <a:srcRect/>
          <a:stretch>
            <a:fillRect/>
          </a:stretch>
        </p:blipFill>
        <p:spPr bwMode="auto">
          <a:xfrm>
            <a:off x="4764882" y="3420428"/>
            <a:ext cx="4081938" cy="30232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704378" y="2013109"/>
            <a:ext cx="7910988"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274E13"/>
                </a:solidFill>
              </a:rPr>
              <a:t>#16 - Special Needs - Deaf children</a:t>
            </a:r>
          </a:p>
        </p:txBody>
      </p:sp>
      <p:sp>
        <p:nvSpPr>
          <p:cNvPr id="20483" name="Text Box 5"/>
          <p:cNvSpPr txBox="1">
            <a:spLocks noChangeArrowheads="1"/>
          </p:cNvSpPr>
          <p:nvPr/>
        </p:nvSpPr>
        <p:spPr bwMode="auto">
          <a:xfrm>
            <a:off x="711518" y="2697485"/>
            <a:ext cx="7846695" cy="1065753"/>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5A922B"/>
                </a:solidFill>
                <a:latin typeface="georgia" pitchFamily="18" charset="0"/>
              </a:rPr>
              <a:t>Students use camera to film spellings signed by teacher at school so they can take it  home to learn &amp; share with siblings/parents.</a:t>
            </a:r>
          </a:p>
        </p:txBody>
      </p:sp>
      <p:pic>
        <p:nvPicPr>
          <p:cNvPr id="20484" name="Picture 6"/>
          <p:cNvPicPr>
            <a:picLocks noChangeAspect="1" noChangeArrowheads="1"/>
          </p:cNvPicPr>
          <p:nvPr/>
        </p:nvPicPr>
        <p:blipFill>
          <a:blip r:embed="rId4" cstate="print"/>
          <a:srcRect/>
          <a:stretch>
            <a:fillRect/>
          </a:stretch>
        </p:blipFill>
        <p:spPr bwMode="auto">
          <a:xfrm>
            <a:off x="4927763" y="4103370"/>
            <a:ext cx="3521868" cy="2447449"/>
          </a:xfrm>
          <a:prstGeom prst="rect">
            <a:avLst/>
          </a:prstGeom>
          <a:noFill/>
          <a:ln w="9525">
            <a:noFill/>
            <a:miter lim="800000"/>
            <a:headEnd/>
            <a:tailEnd/>
          </a:ln>
        </p:spPr>
      </p:pic>
      <p:sp>
        <p:nvSpPr>
          <p:cNvPr id="20485" name="Text Box 7"/>
          <p:cNvSpPr txBox="1">
            <a:spLocks noChangeArrowheads="1"/>
          </p:cNvSpPr>
          <p:nvPr/>
        </p:nvSpPr>
        <p:spPr bwMode="auto">
          <a:xfrm>
            <a:off x="80010" y="4834890"/>
            <a:ext cx="4676299" cy="1388842"/>
          </a:xfrm>
          <a:prstGeom prst="rect">
            <a:avLst/>
          </a:prstGeom>
          <a:noFill/>
          <a:ln w="9525">
            <a:noFill/>
            <a:miter lim="800000"/>
            <a:headEnd/>
            <a:tailEnd/>
          </a:ln>
        </p:spPr>
        <p:txBody>
          <a:bodyPr lIns="0" tIns="0" rIns="0" bIns="0">
            <a:spAutoFit/>
          </a:bodyPr>
          <a:lstStyle/>
          <a:p>
            <a:pPr>
              <a:lnSpc>
                <a:spcPct val="95000"/>
              </a:lnSpc>
            </a:pPr>
            <a:r>
              <a:rPr lang="en-US" sz="1900" dirty="0">
                <a:solidFill>
                  <a:srgbClr val="000000"/>
                </a:solidFill>
              </a:rPr>
              <a:t> Read more:</a:t>
            </a:r>
            <a:endParaRPr lang="en-US" dirty="0"/>
          </a:p>
          <a:p>
            <a:pPr>
              <a:lnSpc>
                <a:spcPct val="95000"/>
              </a:lnSpc>
            </a:pPr>
            <a:r>
              <a:rPr lang="en-US" sz="1900" u="sng" dirty="0">
                <a:solidFill>
                  <a:srgbClr val="0000FF"/>
                </a:solidFill>
                <a:hlinkClick r:id="rId5"/>
              </a:rPr>
              <a:t>http://snipurl.com/aoqbo</a:t>
            </a:r>
            <a:endParaRPr lang="en-US" dirty="0"/>
          </a:p>
          <a:p>
            <a:pPr>
              <a:lnSpc>
                <a:spcPct val="95000"/>
              </a:lnSpc>
            </a:pPr>
            <a:r>
              <a:rPr lang="en-US" sz="1900" dirty="0">
                <a:solidFill>
                  <a:srgbClr val="000000"/>
                </a:solidFill>
              </a:rPr>
              <a:t> </a:t>
            </a:r>
            <a:endParaRPr lang="en-US" dirty="0"/>
          </a:p>
          <a:p>
            <a:pPr>
              <a:lnSpc>
                <a:spcPct val="95000"/>
              </a:lnSpc>
            </a:pPr>
            <a:r>
              <a:rPr lang="en-US" sz="1900" dirty="0">
                <a:solidFill>
                  <a:srgbClr val="000000"/>
                </a:solidFill>
              </a:rPr>
              <a:t>Image attribution: </a:t>
            </a:r>
            <a:endParaRPr lang="en-US" dirty="0"/>
          </a:p>
          <a:p>
            <a:pPr>
              <a:lnSpc>
                <a:spcPct val="95000"/>
              </a:lnSpc>
            </a:pPr>
            <a:r>
              <a:rPr lang="en-US" sz="1900" u="sng" dirty="0">
                <a:solidFill>
                  <a:srgbClr val="0000FF"/>
                </a:solidFill>
                <a:hlinkClick r:id="rId6"/>
              </a:rPr>
              <a:t>http://snipurl.com/aossx</a:t>
            </a:r>
            <a:endParaRPr lang="en-US" sz="1900" u="sng" dirty="0">
              <a:solidFill>
                <a:srgbClr val="0000FF"/>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721519" y="2186355"/>
            <a:ext cx="7765256" cy="1798185"/>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latin typeface="georgia" pitchFamily="18" charset="0"/>
              </a:rPr>
              <a:t>Good examples of classroom practice /content teaching can serve as guidelines for other/novice teachers. Short snippets of "How I teach that" can be very useful for professional development</a:t>
            </a:r>
            <a:endParaRPr lang="en-US" dirty="0"/>
          </a:p>
          <a:p>
            <a:pPr>
              <a:lnSpc>
                <a:spcPct val="95000"/>
              </a:lnSpc>
            </a:pPr>
            <a:endParaRPr lang="en-US" sz="2400" dirty="0">
              <a:solidFill>
                <a:srgbClr val="000000"/>
              </a:solidFill>
            </a:endParaRPr>
          </a:p>
        </p:txBody>
      </p:sp>
      <p:sp>
        <p:nvSpPr>
          <p:cNvPr id="21507" name="Text Box 5"/>
          <p:cNvSpPr txBox="1">
            <a:spLocks noChangeArrowheads="1"/>
          </p:cNvSpPr>
          <p:nvPr/>
        </p:nvSpPr>
        <p:spPr bwMode="auto">
          <a:xfrm>
            <a:off x="502920" y="1191578"/>
            <a:ext cx="7912418"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rPr>
              <a:t>#17 - Professional Development</a:t>
            </a:r>
          </a:p>
        </p:txBody>
      </p:sp>
      <p:pic>
        <p:nvPicPr>
          <p:cNvPr id="21508" name="Picture 6"/>
          <p:cNvPicPr>
            <a:picLocks noChangeAspect="1" noChangeArrowheads="1"/>
          </p:cNvPicPr>
          <p:nvPr/>
        </p:nvPicPr>
        <p:blipFill>
          <a:blip r:embed="rId4" cstate="print"/>
          <a:srcRect/>
          <a:stretch>
            <a:fillRect/>
          </a:stretch>
        </p:blipFill>
        <p:spPr bwMode="auto">
          <a:xfrm>
            <a:off x="2677479" y="3756188"/>
            <a:ext cx="5727859" cy="1590198"/>
          </a:xfrm>
          <a:prstGeom prst="rect">
            <a:avLst/>
          </a:prstGeom>
          <a:noFill/>
          <a:ln w="9525">
            <a:noFill/>
            <a:miter lim="800000"/>
            <a:headEnd/>
            <a:tailEnd/>
          </a:ln>
        </p:spPr>
      </p:pic>
      <p:sp>
        <p:nvSpPr>
          <p:cNvPr id="21509" name="Text Box 7"/>
          <p:cNvSpPr txBox="1">
            <a:spLocks noChangeArrowheads="1"/>
          </p:cNvSpPr>
          <p:nvPr/>
        </p:nvSpPr>
        <p:spPr bwMode="auto">
          <a:xfrm>
            <a:off x="3657600" y="6062187"/>
            <a:ext cx="4100513" cy="526298"/>
          </a:xfrm>
          <a:prstGeom prst="rect">
            <a:avLst/>
          </a:prstGeom>
          <a:noFill/>
          <a:ln w="9525">
            <a:noFill/>
            <a:miter lim="800000"/>
            <a:headEnd/>
            <a:tailEnd/>
          </a:ln>
        </p:spPr>
        <p:txBody>
          <a:bodyPr lIns="0" tIns="0" rIns="0" bIns="0">
            <a:spAutoFit/>
          </a:bodyPr>
          <a:lstStyle/>
          <a:p>
            <a:pPr>
              <a:lnSpc>
                <a:spcPct val="95000"/>
              </a:lnSpc>
            </a:pPr>
            <a:r>
              <a:rPr lang="en-US" sz="1200" i="1" dirty="0">
                <a:solidFill>
                  <a:srgbClr val="000000"/>
                </a:solidFill>
              </a:rPr>
              <a:t>image attribution: http://www.flickr.com/photos/thomaschristensen/2234598002/</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3554" name="Text Box 4"/>
          <p:cNvSpPr txBox="1">
            <a:spLocks noChangeArrowheads="1"/>
          </p:cNvSpPr>
          <p:nvPr/>
        </p:nvSpPr>
        <p:spPr bwMode="auto">
          <a:xfrm>
            <a:off x="618649" y="1813085"/>
            <a:ext cx="7765256" cy="3157788"/>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latin typeface="georgia" pitchFamily="18" charset="0"/>
              </a:rPr>
              <a:t>Get your 1st Year (Secondary School) pupils to create a film tour of the school for the incoming Primary School children.</a:t>
            </a:r>
            <a:endParaRPr lang="en-US" dirty="0"/>
          </a:p>
          <a:p>
            <a:pPr lvl="1" indent="-307557">
              <a:lnSpc>
                <a:spcPct val="95000"/>
              </a:lnSpc>
              <a:buClr>
                <a:srgbClr val="FFFFFF"/>
              </a:buClr>
              <a:buSzPct val="100000"/>
              <a:buFontTx/>
              <a:buChar char="•"/>
            </a:pPr>
            <a:r>
              <a:rPr lang="en-US" dirty="0" smtClean="0">
                <a:solidFill>
                  <a:srgbClr val="FFFFFF"/>
                </a:solidFill>
                <a:latin typeface="georgia" pitchFamily="18" charset="0"/>
              </a:rPr>
              <a:t>Encourage </a:t>
            </a:r>
            <a:r>
              <a:rPr lang="en-US" dirty="0">
                <a:solidFill>
                  <a:srgbClr val="FFFFFF"/>
                </a:solidFill>
                <a:latin typeface="georgia" pitchFamily="18" charset="0"/>
              </a:rPr>
              <a:t>pupils to create a film of their experience of their first year at Secondary School</a:t>
            </a:r>
            <a:endParaRPr lang="en-US" dirty="0"/>
          </a:p>
          <a:p>
            <a:pPr lvl="1" indent="-307557">
              <a:lnSpc>
                <a:spcPct val="95000"/>
              </a:lnSpc>
              <a:buClr>
                <a:srgbClr val="FFFFFF"/>
              </a:buClr>
              <a:buSzPct val="100000"/>
              <a:buFontTx/>
              <a:buChar char="•"/>
            </a:pPr>
            <a:r>
              <a:rPr lang="en-US" dirty="0">
                <a:solidFill>
                  <a:srgbClr val="FFFFFF"/>
                </a:solidFill>
                <a:latin typeface="georgia" pitchFamily="18" charset="0"/>
              </a:rPr>
              <a:t>Film a tour of the school in order to make the incoming year at ease with their surroundings.</a:t>
            </a:r>
            <a:endParaRPr lang="en-US" dirty="0"/>
          </a:p>
          <a:p>
            <a:pPr lvl="1" indent="-307557">
              <a:lnSpc>
                <a:spcPct val="95000"/>
              </a:lnSpc>
              <a:buClr>
                <a:srgbClr val="FFFFFF"/>
              </a:buClr>
              <a:buSzPct val="100000"/>
              <a:buFontTx/>
              <a:buChar char="•"/>
            </a:pPr>
            <a:r>
              <a:rPr lang="en-US" dirty="0">
                <a:solidFill>
                  <a:srgbClr val="FFFFFF"/>
                </a:solidFill>
                <a:latin typeface="georgia" pitchFamily="18" charset="0"/>
              </a:rPr>
              <a:t>Interview teachers from different subject areas.</a:t>
            </a:r>
            <a:endParaRPr lang="en-US" dirty="0"/>
          </a:p>
          <a:p>
            <a:pPr lvl="1" indent="-307557">
              <a:lnSpc>
                <a:spcPct val="95000"/>
              </a:lnSpc>
              <a:buClr>
                <a:srgbClr val="FFFFFF"/>
              </a:buClr>
              <a:buSzPct val="100000"/>
              <a:buFontTx/>
              <a:buChar char="•"/>
            </a:pPr>
            <a:r>
              <a:rPr lang="en-US" dirty="0">
                <a:solidFill>
                  <a:srgbClr val="FFFFFF"/>
                </a:solidFill>
                <a:latin typeface="georgia" pitchFamily="18" charset="0"/>
              </a:rPr>
              <a:t>Give the pupils complete control over the editing process and final version which they will present to the Primary School pupils on their induction day(s).</a:t>
            </a:r>
          </a:p>
        </p:txBody>
      </p:sp>
      <p:sp>
        <p:nvSpPr>
          <p:cNvPr id="23555" name="Text Box 5"/>
          <p:cNvSpPr txBox="1">
            <a:spLocks noChangeArrowheads="1"/>
          </p:cNvSpPr>
          <p:nvPr/>
        </p:nvSpPr>
        <p:spPr bwMode="auto">
          <a:xfrm>
            <a:off x="502920" y="1191578"/>
            <a:ext cx="7912418"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rPr>
              <a:t>#18 - </a:t>
            </a:r>
            <a:r>
              <a:rPr lang="en-US" sz="2900" dirty="0">
                <a:solidFill>
                  <a:srgbClr val="FFFFFF"/>
                </a:solidFill>
              </a:rPr>
              <a:t>Use it as part of your Primary Induction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4578" name="Text Box 4"/>
          <p:cNvSpPr txBox="1">
            <a:spLocks noChangeArrowheads="1"/>
          </p:cNvSpPr>
          <p:nvPr/>
        </p:nvSpPr>
        <p:spPr bwMode="auto">
          <a:xfrm>
            <a:off x="657225" y="2292113"/>
            <a:ext cx="7723823" cy="1754326"/>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latin typeface="georgia" pitchFamily="18" charset="0"/>
              </a:rPr>
              <a:t>For national poetry day this class were challenged to make a visual version of a poem using any means available to them, for example some used Comic Life.</a:t>
            </a:r>
            <a:endParaRPr lang="en-US" dirty="0"/>
          </a:p>
          <a:p>
            <a:pPr>
              <a:lnSpc>
                <a:spcPct val="95000"/>
              </a:lnSpc>
            </a:pPr>
            <a:r>
              <a:rPr lang="en-US" sz="2400" dirty="0">
                <a:solidFill>
                  <a:srgbClr val="FFFFFF"/>
                </a:solidFill>
                <a:latin typeface="georgia" pitchFamily="18" charset="0"/>
              </a:rPr>
              <a:t>This group used video and captured the atmosphere of the poem well, despite filming in an empty math room!</a:t>
            </a:r>
          </a:p>
        </p:txBody>
      </p:sp>
      <p:sp>
        <p:nvSpPr>
          <p:cNvPr id="24579" name="Text Box 5"/>
          <p:cNvSpPr txBox="1">
            <a:spLocks noChangeArrowheads="1"/>
          </p:cNvSpPr>
          <p:nvPr/>
        </p:nvSpPr>
        <p:spPr bwMode="auto">
          <a:xfrm>
            <a:off x="761524" y="1124430"/>
            <a:ext cx="7983855" cy="906402"/>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rPr>
              <a:t>#19 - </a:t>
            </a:r>
            <a:r>
              <a:rPr lang="en-US" sz="2900" dirty="0">
                <a:solidFill>
                  <a:srgbClr val="FFFFFF"/>
                </a:solidFill>
              </a:rPr>
              <a:t>Challenge class to make a visual representation of a poem</a:t>
            </a:r>
          </a:p>
        </p:txBody>
      </p:sp>
      <p:pic>
        <p:nvPicPr>
          <p:cNvPr id="24580" name="Picture 6"/>
          <p:cNvPicPr>
            <a:picLocks noChangeAspect="1" noChangeArrowheads="1"/>
          </p:cNvPicPr>
          <p:nvPr/>
        </p:nvPicPr>
        <p:blipFill>
          <a:blip r:embed="rId4" cstate="print"/>
          <a:srcRect/>
          <a:stretch>
            <a:fillRect/>
          </a:stretch>
        </p:blipFill>
        <p:spPr bwMode="auto">
          <a:xfrm>
            <a:off x="2960370" y="4106228"/>
            <a:ext cx="2698909" cy="26174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5602" name="Text Box 4"/>
          <p:cNvSpPr txBox="1">
            <a:spLocks noChangeArrowheads="1"/>
          </p:cNvSpPr>
          <p:nvPr/>
        </p:nvSpPr>
        <p:spPr bwMode="auto">
          <a:xfrm>
            <a:off x="704374" y="638652"/>
            <a:ext cx="7978140" cy="973652"/>
          </a:xfrm>
          <a:prstGeom prst="rect">
            <a:avLst/>
          </a:prstGeom>
          <a:noFill/>
          <a:ln w="9525">
            <a:noFill/>
            <a:miter lim="800000"/>
            <a:headEnd/>
            <a:tailEnd/>
          </a:ln>
        </p:spPr>
        <p:txBody>
          <a:bodyPr lIns="0" tIns="0" rIns="0" bIns="0">
            <a:spAutoFit/>
          </a:bodyPr>
          <a:lstStyle/>
          <a:p>
            <a:pPr algn="ctr">
              <a:lnSpc>
                <a:spcPct val="95000"/>
              </a:lnSpc>
            </a:pPr>
            <a:r>
              <a:rPr lang="en-US" sz="3300" dirty="0">
                <a:solidFill>
                  <a:srgbClr val="FFFFFF"/>
                </a:solidFill>
                <a:latin typeface="georgia" pitchFamily="18" charset="0"/>
              </a:rPr>
              <a:t>#20 - Review Student Composition and Performance</a:t>
            </a:r>
          </a:p>
        </p:txBody>
      </p:sp>
      <p:sp>
        <p:nvSpPr>
          <p:cNvPr id="25603" name="Text Box 5"/>
          <p:cNvSpPr txBox="1">
            <a:spLocks noChangeArrowheads="1"/>
          </p:cNvSpPr>
          <p:nvPr/>
        </p:nvSpPr>
        <p:spPr bwMode="auto">
          <a:xfrm>
            <a:off x="444346" y="1817370"/>
            <a:ext cx="8226743" cy="1973617"/>
          </a:xfrm>
          <a:prstGeom prst="rect">
            <a:avLst/>
          </a:prstGeom>
          <a:noFill/>
          <a:ln w="9525">
            <a:noFill/>
            <a:miter lim="800000"/>
            <a:headEnd/>
            <a:tailEnd/>
          </a:ln>
        </p:spPr>
        <p:txBody>
          <a:bodyPr lIns="0" tIns="0" rIns="0" bIns="0">
            <a:spAutoFit/>
          </a:bodyPr>
          <a:lstStyle/>
          <a:p>
            <a:pPr lvl="1" indent="-307662">
              <a:lnSpc>
                <a:spcPct val="95000"/>
              </a:lnSpc>
              <a:buClr>
                <a:srgbClr val="FFFFFF"/>
              </a:buClr>
              <a:buSzPct val="100000"/>
              <a:buFontTx/>
              <a:buChar char="•"/>
            </a:pPr>
            <a:r>
              <a:rPr lang="en-US" sz="2600" dirty="0">
                <a:solidFill>
                  <a:srgbClr val="FFFFFF"/>
                </a:solidFill>
                <a:latin typeface="georgia" pitchFamily="18" charset="0"/>
              </a:rPr>
              <a:t>Students use video to collect composition ideas</a:t>
            </a:r>
            <a:endParaRPr lang="en-US" dirty="0"/>
          </a:p>
          <a:p>
            <a:pPr marL="769087" lvl="2" indent="-256362">
              <a:lnSpc>
                <a:spcPct val="95000"/>
              </a:lnSpc>
              <a:buClr>
                <a:srgbClr val="FFFFFF"/>
              </a:buClr>
              <a:buSzPct val="80000"/>
              <a:buFont typeface="Courier New" pitchFamily="49" charset="0"/>
              <a:buChar char="o"/>
            </a:pPr>
            <a:r>
              <a:rPr lang="en-US" dirty="0">
                <a:solidFill>
                  <a:srgbClr val="FFFFFF"/>
                </a:solidFill>
                <a:latin typeface="georgia" pitchFamily="18" charset="0"/>
              </a:rPr>
              <a:t>Use video to share and collaborate </a:t>
            </a:r>
            <a:endParaRPr lang="en-US" dirty="0"/>
          </a:p>
          <a:p>
            <a:pPr lvl="1" indent="-307662">
              <a:lnSpc>
                <a:spcPct val="95000"/>
              </a:lnSpc>
              <a:buClr>
                <a:srgbClr val="FFFFFF"/>
              </a:buClr>
              <a:buSzPct val="100000"/>
              <a:buFontTx/>
              <a:buChar char="•"/>
            </a:pPr>
            <a:r>
              <a:rPr lang="en-US" sz="2600" dirty="0">
                <a:solidFill>
                  <a:srgbClr val="FFFFFF"/>
                </a:solidFill>
                <a:latin typeface="georgia" pitchFamily="18" charset="0"/>
              </a:rPr>
              <a:t>Post video performance and composition on student blogs</a:t>
            </a:r>
            <a:endParaRPr lang="en-US" dirty="0"/>
          </a:p>
          <a:p>
            <a:pPr marL="769087" lvl="2" indent="-256362">
              <a:lnSpc>
                <a:spcPct val="95000"/>
              </a:lnSpc>
              <a:buClr>
                <a:srgbClr val="FFFFFF"/>
              </a:buClr>
              <a:buSzPct val="80000"/>
              <a:buFont typeface="Courier New" pitchFamily="49" charset="0"/>
              <a:buChar char="o"/>
            </a:pPr>
            <a:r>
              <a:rPr lang="en-US" dirty="0">
                <a:solidFill>
                  <a:srgbClr val="FFFFFF"/>
                </a:solidFill>
                <a:latin typeface="georgia" pitchFamily="18" charset="0"/>
              </a:rPr>
              <a:t>Improve technique and presentation skills</a:t>
            </a:r>
            <a:endParaRPr lang="en-US" dirty="0"/>
          </a:p>
          <a:p>
            <a:pPr marL="1128015" lvl="3" indent="-205108">
              <a:lnSpc>
                <a:spcPct val="95000"/>
              </a:lnSpc>
              <a:buClr>
                <a:srgbClr val="FFFFFF"/>
              </a:buClr>
              <a:buSzPct val="100000"/>
              <a:buFont typeface="Wingdings" pitchFamily="2" charset="2"/>
              <a:buChar char="§"/>
            </a:pPr>
            <a:r>
              <a:rPr lang="en-US" sz="1900" u="sng" dirty="0">
                <a:solidFill>
                  <a:srgbClr val="0000FF"/>
                </a:solidFill>
                <a:latin typeface="georgia" pitchFamily="18" charset="0"/>
                <a:hlinkClick r:id="rId4"/>
              </a:rPr>
              <a:t>Year 5 Ensemble Performing Un </a:t>
            </a:r>
            <a:r>
              <a:rPr lang="en-US" sz="1900" u="sng" dirty="0" err="1">
                <a:solidFill>
                  <a:srgbClr val="0000FF"/>
                </a:solidFill>
                <a:latin typeface="georgia" pitchFamily="18" charset="0"/>
                <a:hlinkClick r:id="rId4"/>
              </a:rPr>
              <a:t>Poco</a:t>
            </a:r>
            <a:r>
              <a:rPr lang="en-US" sz="1900" u="sng" dirty="0">
                <a:solidFill>
                  <a:srgbClr val="0000FF"/>
                </a:solidFill>
                <a:latin typeface="georgia" pitchFamily="18" charset="0"/>
                <a:hlinkClick r:id="rId4"/>
              </a:rPr>
              <a:t> de </a:t>
            </a:r>
            <a:r>
              <a:rPr lang="en-US" sz="1900" u="sng" dirty="0" err="1">
                <a:solidFill>
                  <a:srgbClr val="0000FF"/>
                </a:solidFill>
                <a:latin typeface="georgia" pitchFamily="18" charset="0"/>
                <a:hlinkClick r:id="rId4"/>
              </a:rPr>
              <a:t>Cinco</a:t>
            </a:r>
            <a:r>
              <a:rPr lang="en-US" sz="1900" dirty="0">
                <a:solidFill>
                  <a:srgbClr val="FFFFFF"/>
                </a:solidFill>
                <a:latin typeface="georgia" pitchFamily="18" charset="0"/>
              </a:rPr>
              <a:t> </a:t>
            </a:r>
          </a:p>
        </p:txBody>
      </p:sp>
      <p:pic>
        <p:nvPicPr>
          <p:cNvPr id="25604" name="Picture 6"/>
          <p:cNvPicPr>
            <a:picLocks noChangeAspect="1" noChangeArrowheads="1"/>
          </p:cNvPicPr>
          <p:nvPr/>
        </p:nvPicPr>
        <p:blipFill>
          <a:blip r:embed="rId5" cstate="print"/>
          <a:srcRect/>
          <a:stretch>
            <a:fillRect/>
          </a:stretch>
        </p:blipFill>
        <p:spPr bwMode="auto">
          <a:xfrm>
            <a:off x="2610328" y="4107657"/>
            <a:ext cx="3187541" cy="25488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140021" y="2851785"/>
            <a:ext cx="4376262" cy="2806922"/>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rPr>
              <a:t>...and see if they keep their heads and arms hidden from the camera during the filming!</a:t>
            </a:r>
            <a:endParaRPr lang="en-US" dirty="0"/>
          </a:p>
          <a:p>
            <a:pPr>
              <a:lnSpc>
                <a:spcPct val="95000"/>
              </a:lnSpc>
            </a:pPr>
            <a:endParaRPr lang="en-US" sz="2400" dirty="0">
              <a:solidFill>
                <a:srgbClr val="000000"/>
              </a:solidFill>
            </a:endParaRPr>
          </a:p>
        </p:txBody>
      </p:sp>
      <p:sp>
        <p:nvSpPr>
          <p:cNvPr id="26627" name="Text Box 5"/>
          <p:cNvSpPr txBox="1">
            <a:spLocks noChangeArrowheads="1"/>
          </p:cNvSpPr>
          <p:nvPr/>
        </p:nvSpPr>
        <p:spPr bwMode="auto">
          <a:xfrm>
            <a:off x="58579" y="1471617"/>
            <a:ext cx="8946833" cy="1052596"/>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rPr>
              <a:t>#21 - </a:t>
            </a:r>
            <a:r>
              <a:rPr lang="en-US" sz="3600" dirty="0">
                <a:solidFill>
                  <a:srgbClr val="FFFFFF"/>
                </a:solidFill>
              </a:rPr>
              <a:t>Record children performing a (shadow) puppet show they have created...</a:t>
            </a:r>
          </a:p>
        </p:txBody>
      </p:sp>
      <p:pic>
        <p:nvPicPr>
          <p:cNvPr id="26628" name="Picture 6"/>
          <p:cNvPicPr>
            <a:picLocks noChangeAspect="1" noChangeArrowheads="1"/>
          </p:cNvPicPr>
          <p:nvPr/>
        </p:nvPicPr>
        <p:blipFill>
          <a:blip r:embed="rId4" cstate="print"/>
          <a:srcRect/>
          <a:stretch>
            <a:fillRect/>
          </a:stretch>
        </p:blipFill>
        <p:spPr bwMode="auto">
          <a:xfrm>
            <a:off x="4772025" y="2861787"/>
            <a:ext cx="3887629" cy="2343150"/>
          </a:xfrm>
          <a:prstGeom prst="rect">
            <a:avLst/>
          </a:prstGeom>
          <a:noFill/>
          <a:ln w="9525">
            <a:noFill/>
            <a:miter lim="800000"/>
            <a:headEnd/>
            <a:tailEnd/>
          </a:ln>
        </p:spPr>
      </p:pic>
      <p:sp>
        <p:nvSpPr>
          <p:cNvPr id="26629" name="Text Box 7"/>
          <p:cNvSpPr txBox="1">
            <a:spLocks noChangeArrowheads="1"/>
          </p:cNvSpPr>
          <p:nvPr/>
        </p:nvSpPr>
        <p:spPr bwMode="auto">
          <a:xfrm>
            <a:off x="4712020" y="5239227"/>
            <a:ext cx="4100513" cy="350865"/>
          </a:xfrm>
          <a:prstGeom prst="rect">
            <a:avLst/>
          </a:prstGeom>
          <a:noFill/>
          <a:ln w="9525">
            <a:noFill/>
            <a:miter lim="800000"/>
            <a:headEnd/>
            <a:tailEnd/>
          </a:ln>
        </p:spPr>
        <p:txBody>
          <a:bodyPr lIns="0" tIns="0" rIns="0" bIns="0">
            <a:spAutoFit/>
          </a:bodyPr>
          <a:lstStyle/>
          <a:p>
            <a:pPr>
              <a:lnSpc>
                <a:spcPct val="95000"/>
              </a:lnSpc>
            </a:pPr>
            <a:r>
              <a:rPr lang="en-US" sz="1200" i="1" dirty="0">
                <a:solidFill>
                  <a:srgbClr val="FFFFFF"/>
                </a:solidFill>
              </a:rPr>
              <a:t>Image attribution: </a:t>
            </a:r>
            <a:endParaRPr lang="en-US" dirty="0"/>
          </a:p>
          <a:p>
            <a:pPr>
              <a:lnSpc>
                <a:spcPct val="95000"/>
              </a:lnSpc>
            </a:pPr>
            <a:r>
              <a:rPr lang="en-US" sz="1200" i="1" u="sng" dirty="0">
                <a:solidFill>
                  <a:srgbClr val="0000FF"/>
                </a:solidFill>
                <a:hlinkClick r:id="rId5"/>
              </a:rPr>
              <a:t>www.flickr.com/photos/15757729@N00/2571821462</a:t>
            </a:r>
            <a:r>
              <a:rPr lang="en-US" sz="1200" i="1" dirty="0">
                <a:solidFill>
                  <a:srgbClr val="000000"/>
                </a:solidFill>
              </a:rPr>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7650" name="Text Box 4"/>
          <p:cNvSpPr txBox="1">
            <a:spLocks noChangeArrowheads="1"/>
          </p:cNvSpPr>
          <p:nvPr/>
        </p:nvSpPr>
        <p:spPr bwMode="auto">
          <a:xfrm>
            <a:off x="3031808" y="3248978"/>
            <a:ext cx="5017770" cy="2324482"/>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rPr>
              <a:t>...and watch as they keep asking over and over to try it again to make it even better!</a:t>
            </a:r>
            <a:endParaRPr lang="en-US" dirty="0"/>
          </a:p>
          <a:p>
            <a:pPr>
              <a:lnSpc>
                <a:spcPct val="95000"/>
              </a:lnSpc>
            </a:pPr>
            <a:endParaRPr lang="en-US" sz="2400" dirty="0">
              <a:solidFill>
                <a:srgbClr val="000000"/>
              </a:solidFill>
            </a:endParaRPr>
          </a:p>
        </p:txBody>
      </p:sp>
      <p:sp>
        <p:nvSpPr>
          <p:cNvPr id="27651" name="Text Box 5"/>
          <p:cNvSpPr txBox="1">
            <a:spLocks noChangeArrowheads="1"/>
          </p:cNvSpPr>
          <p:nvPr/>
        </p:nvSpPr>
        <p:spPr bwMode="auto">
          <a:xfrm>
            <a:off x="58579" y="1471617"/>
            <a:ext cx="8946833" cy="973652"/>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rPr>
              <a:t>#22 - Have your students make a commercial when they have finished a book...</a:t>
            </a:r>
          </a:p>
        </p:txBody>
      </p:sp>
      <p:sp>
        <p:nvSpPr>
          <p:cNvPr id="27652" name="Text Box 6"/>
          <p:cNvSpPr txBox="1">
            <a:spLocks noChangeArrowheads="1"/>
          </p:cNvSpPr>
          <p:nvPr/>
        </p:nvSpPr>
        <p:spPr bwMode="auto">
          <a:xfrm>
            <a:off x="6323650" y="6233641"/>
            <a:ext cx="2306003" cy="175433"/>
          </a:xfrm>
          <a:prstGeom prst="rect">
            <a:avLst/>
          </a:prstGeom>
          <a:noFill/>
          <a:ln w="9525">
            <a:noFill/>
            <a:miter lim="800000"/>
            <a:headEnd/>
            <a:tailEnd/>
          </a:ln>
        </p:spPr>
        <p:txBody>
          <a:bodyPr lIns="0" tIns="0" rIns="0" bIns="0">
            <a:spAutoFit/>
          </a:bodyPr>
          <a:lstStyle/>
          <a:p>
            <a:pPr>
              <a:lnSpc>
                <a:spcPct val="95000"/>
              </a:lnSpc>
            </a:pPr>
            <a:r>
              <a:rPr lang="en-US" sz="1200" dirty="0">
                <a:solidFill>
                  <a:srgbClr val="000000"/>
                </a:solidFill>
              </a:rPr>
              <a:t>I</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r>
              <a:rPr lang="en-US" dirty="0"/>
              <a:t>Agenda</a:t>
            </a:r>
          </a:p>
        </p:txBody>
      </p:sp>
      <p:sp>
        <p:nvSpPr>
          <p:cNvPr id="8195" name="Rectangle 3"/>
          <p:cNvSpPr>
            <a:spLocks noGrp="1" noChangeArrowheads="1"/>
          </p:cNvSpPr>
          <p:nvPr>
            <p:ph sz="quarter" idx="1"/>
          </p:nvPr>
        </p:nvSpPr>
        <p:spPr/>
        <p:txBody>
          <a:bodyPr>
            <a:noAutofit/>
          </a:bodyPr>
          <a:lstStyle/>
          <a:p>
            <a:r>
              <a:rPr lang="en-US" sz="2800" dirty="0" smtClean="0"/>
              <a:t>Natives vs. Immigrants</a:t>
            </a:r>
          </a:p>
          <a:p>
            <a:r>
              <a:rPr lang="en-US" sz="2800" dirty="0" smtClean="0"/>
              <a:t>Internet Safety</a:t>
            </a:r>
          </a:p>
          <a:p>
            <a:r>
              <a:rPr lang="en-US" sz="2800" dirty="0" smtClean="0"/>
              <a:t>Copyright</a:t>
            </a:r>
          </a:p>
          <a:p>
            <a:r>
              <a:rPr lang="en-US" sz="2800" dirty="0" smtClean="0"/>
              <a:t>Ideas </a:t>
            </a:r>
            <a:r>
              <a:rPr lang="en-US" sz="2800" dirty="0"/>
              <a:t>for using Flip</a:t>
            </a:r>
          </a:p>
          <a:p>
            <a:r>
              <a:rPr lang="en-US" sz="2800" dirty="0" smtClean="0"/>
              <a:t>Filming</a:t>
            </a:r>
            <a:endParaRPr lang="en-US" sz="2800" dirty="0"/>
          </a:p>
          <a:p>
            <a:r>
              <a:rPr lang="en-US" sz="2800" dirty="0"/>
              <a:t>Download Video</a:t>
            </a:r>
          </a:p>
          <a:p>
            <a:r>
              <a:rPr lang="en-US" sz="2800" dirty="0" smtClean="0"/>
              <a:t>Quick Video Edit</a:t>
            </a:r>
          </a:p>
          <a:p>
            <a:r>
              <a:rPr lang="en-US" sz="2800" dirty="0" smtClean="0"/>
              <a:t>Digital Cameras</a:t>
            </a:r>
          </a:p>
          <a:p>
            <a:r>
              <a:rPr lang="en-US" sz="2800" dirty="0" smtClean="0"/>
              <a:t>Digital Media P&amp;P</a:t>
            </a:r>
          </a:p>
          <a:p>
            <a:endParaRPr lang="en-US" sz="2800" dirty="0" smtClean="0"/>
          </a:p>
          <a:p>
            <a:endParaRPr lang="en-US" sz="2800" dirty="0" smtClean="0"/>
          </a:p>
          <a:p>
            <a:endParaRPr lang="en-US" sz="2800" dirty="0" smtClean="0"/>
          </a:p>
        </p:txBody>
      </p:sp>
      <p:sp>
        <p:nvSpPr>
          <p:cNvPr id="6" name="Text Placeholder 5"/>
          <p:cNvSpPr>
            <a:spLocks noGrp="1"/>
          </p:cNvSpPr>
          <p:nvPr>
            <p:ph type="body" sz="half" idx="3"/>
          </p:nvPr>
        </p:nvSpPr>
        <p:spPr>
          <a:xfrm>
            <a:off x="4495798" y="1600200"/>
            <a:ext cx="4648202" cy="4525963"/>
          </a:xfrm>
        </p:spPr>
        <p:txBody>
          <a:bodyPr>
            <a:noAutofit/>
          </a:bodyPr>
          <a:lstStyle/>
          <a:p>
            <a:r>
              <a:rPr lang="en-US" sz="2800" dirty="0" smtClean="0"/>
              <a:t>Digital Storytelling</a:t>
            </a:r>
          </a:p>
          <a:p>
            <a:r>
              <a:rPr lang="en-US" sz="2800" dirty="0" smtClean="0"/>
              <a:t>Digital Projects:  Web 2.0</a:t>
            </a:r>
          </a:p>
          <a:p>
            <a:r>
              <a:rPr lang="en-US" sz="2800" dirty="0" smtClean="0"/>
              <a:t>Slide Shows</a:t>
            </a:r>
          </a:p>
          <a:p>
            <a:r>
              <a:rPr lang="en-US" sz="2800" dirty="0" smtClean="0"/>
              <a:t>Digital Resources </a:t>
            </a:r>
          </a:p>
          <a:p>
            <a:r>
              <a:rPr lang="en-US" sz="2800" dirty="0" smtClean="0"/>
              <a:t>Rubrics</a:t>
            </a:r>
          </a:p>
          <a:p>
            <a:r>
              <a:rPr lang="en-US" sz="2800" dirty="0" smtClean="0"/>
              <a:t>Integrating with Video</a:t>
            </a:r>
          </a:p>
          <a:p>
            <a:r>
              <a:rPr lang="en-US" sz="2800" dirty="0" smtClean="0"/>
              <a:t>Intro to Podcasts/ Digital Music</a:t>
            </a:r>
          </a:p>
          <a:p>
            <a:r>
              <a:rPr lang="en-US" sz="2800" dirty="0" smtClean="0"/>
              <a:t>Teacher Resources</a:t>
            </a:r>
            <a:endParaRPr lang="en-US" sz="2800" dirty="0"/>
          </a:p>
        </p:txBody>
      </p:sp>
      <p:sp>
        <p:nvSpPr>
          <p:cNvPr id="7" name="TextBox 6"/>
          <p:cNvSpPr txBox="1"/>
          <p:nvPr/>
        </p:nvSpPr>
        <p:spPr>
          <a:xfrm>
            <a:off x="685800" y="5791200"/>
            <a:ext cx="7696200" cy="584775"/>
          </a:xfrm>
          <a:prstGeom prst="rect">
            <a:avLst/>
          </a:prstGeom>
          <a:noFill/>
        </p:spPr>
        <p:txBody>
          <a:bodyPr wrap="square" rtlCol="0">
            <a:spAutoFit/>
          </a:bodyPr>
          <a:lstStyle/>
          <a:p>
            <a:pPr algn="ctr"/>
            <a:r>
              <a:rPr lang="en-US" sz="3200" dirty="0" smtClean="0"/>
              <a:t>Putting it in practice for TAKS Mastery!</a:t>
            </a:r>
            <a:endParaRPr lang="en-US" sz="3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8674" name="Text Box 4"/>
          <p:cNvSpPr txBox="1">
            <a:spLocks noChangeArrowheads="1"/>
          </p:cNvSpPr>
          <p:nvPr/>
        </p:nvSpPr>
        <p:spPr bwMode="auto">
          <a:xfrm>
            <a:off x="1659036" y="2971803"/>
            <a:ext cx="6865143" cy="1447319"/>
          </a:xfrm>
          <a:prstGeom prst="rect">
            <a:avLst/>
          </a:prstGeom>
          <a:noFill/>
          <a:ln w="9525">
            <a:noFill/>
            <a:miter lim="800000"/>
            <a:headEnd/>
            <a:tailEnd/>
          </a:ln>
        </p:spPr>
        <p:txBody>
          <a:bodyPr lIns="0" tIns="0" rIns="0" bIns="0">
            <a:spAutoFit/>
          </a:bodyPr>
          <a:lstStyle/>
          <a:p>
            <a:pPr lvl="1" indent="-307842">
              <a:lnSpc>
                <a:spcPct val="95000"/>
              </a:lnSpc>
              <a:buClr>
                <a:srgbClr val="FFFFFF"/>
              </a:buClr>
              <a:buSzPct val="100000"/>
              <a:buFontTx/>
              <a:buChar char="•"/>
            </a:pPr>
            <a:r>
              <a:rPr lang="en-US" sz="2400" dirty="0">
                <a:solidFill>
                  <a:srgbClr val="FFFFFF"/>
                </a:solidFill>
              </a:rPr>
              <a:t>as a way to record work</a:t>
            </a:r>
            <a:endParaRPr lang="en-US" dirty="0"/>
          </a:p>
          <a:p>
            <a:pPr lvl="1" indent="-307842">
              <a:lnSpc>
                <a:spcPct val="95000"/>
              </a:lnSpc>
              <a:buClr>
                <a:srgbClr val="FFFFFF"/>
              </a:buClr>
              <a:buSzPct val="100000"/>
              <a:buFontTx/>
              <a:buChar char="•"/>
            </a:pPr>
            <a:r>
              <a:rPr lang="en-US" sz="2400" dirty="0">
                <a:solidFill>
                  <a:srgbClr val="FFFFFF"/>
                </a:solidFill>
              </a:rPr>
              <a:t>as a vehicle to share ideas</a:t>
            </a:r>
            <a:endParaRPr lang="en-US" dirty="0"/>
          </a:p>
          <a:p>
            <a:pPr lvl="1" indent="-307842">
              <a:lnSpc>
                <a:spcPct val="95000"/>
              </a:lnSpc>
              <a:buClr>
                <a:srgbClr val="FFFFFF"/>
              </a:buClr>
              <a:buSzPct val="100000"/>
              <a:buFontTx/>
              <a:buChar char="•"/>
            </a:pPr>
            <a:r>
              <a:rPr lang="en-US" sz="2400" dirty="0">
                <a:solidFill>
                  <a:srgbClr val="FFFFFF"/>
                </a:solidFill>
              </a:rPr>
              <a:t>as a method to communicate with parents</a:t>
            </a:r>
            <a:endParaRPr lang="en-US" dirty="0"/>
          </a:p>
          <a:p>
            <a:pPr lvl="1" indent="-307842">
              <a:lnSpc>
                <a:spcPct val="95000"/>
              </a:lnSpc>
              <a:buClr>
                <a:srgbClr val="FFFFFF"/>
              </a:buClr>
              <a:buSzPct val="100000"/>
              <a:buFontTx/>
              <a:buChar char="•"/>
            </a:pPr>
            <a:r>
              <a:rPr lang="en-US" sz="2400" dirty="0">
                <a:solidFill>
                  <a:srgbClr val="FFFFFF"/>
                </a:solidFill>
              </a:rPr>
              <a:t>as a way to showcase creativity!</a:t>
            </a:r>
          </a:p>
        </p:txBody>
      </p:sp>
      <p:sp>
        <p:nvSpPr>
          <p:cNvPr id="28675" name="Text Box 5"/>
          <p:cNvSpPr txBox="1">
            <a:spLocks noChangeArrowheads="1"/>
          </p:cNvSpPr>
          <p:nvPr/>
        </p:nvSpPr>
        <p:spPr bwMode="auto">
          <a:xfrm>
            <a:off x="540068" y="1607344"/>
            <a:ext cx="7432358" cy="877163"/>
          </a:xfrm>
          <a:prstGeom prst="rect">
            <a:avLst/>
          </a:prstGeom>
          <a:noFill/>
          <a:ln w="9525">
            <a:noFill/>
            <a:miter lim="800000"/>
            <a:headEnd/>
            <a:tailEnd/>
          </a:ln>
        </p:spPr>
        <p:txBody>
          <a:bodyPr lIns="0" tIns="0" rIns="0" bIns="0">
            <a:spAutoFit/>
          </a:bodyPr>
          <a:lstStyle/>
          <a:p>
            <a:pPr>
              <a:lnSpc>
                <a:spcPct val="95000"/>
              </a:lnSpc>
            </a:pPr>
            <a:r>
              <a:rPr lang="en-US" sz="3000" dirty="0">
                <a:solidFill>
                  <a:srgbClr val="FFFFFF"/>
                </a:solidFill>
              </a:rPr>
              <a:t>#23- Ask faculty groups to make a video at the end of curriculum development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704378" y="2013109"/>
            <a:ext cx="7910988" cy="587216"/>
          </a:xfrm>
          <a:prstGeom prst="rect">
            <a:avLst/>
          </a:prstGeom>
          <a:noFill/>
          <a:ln w="9525">
            <a:noFill/>
            <a:miter lim="800000"/>
            <a:headEnd/>
            <a:tailEnd/>
          </a:ln>
        </p:spPr>
        <p:txBody>
          <a:bodyPr lIns="0" tIns="0" rIns="0" bIns="0">
            <a:spAutoFit/>
          </a:bodyPr>
          <a:lstStyle/>
          <a:p>
            <a:pPr>
              <a:lnSpc>
                <a:spcPct val="95000"/>
              </a:lnSpc>
            </a:pPr>
            <a:r>
              <a:rPr lang="en-US" sz="3900" dirty="0">
                <a:solidFill>
                  <a:srgbClr val="3F6F16"/>
                </a:solidFill>
                <a:latin typeface="georgia" pitchFamily="18" charset="0"/>
              </a:rPr>
              <a:t>#24</a:t>
            </a:r>
          </a:p>
        </p:txBody>
      </p:sp>
      <p:sp>
        <p:nvSpPr>
          <p:cNvPr id="30723" name="Text Box 5"/>
          <p:cNvSpPr txBox="1">
            <a:spLocks noChangeArrowheads="1"/>
          </p:cNvSpPr>
          <p:nvPr/>
        </p:nvSpPr>
        <p:spPr bwMode="auto">
          <a:xfrm>
            <a:off x="712949" y="2693194"/>
            <a:ext cx="8338185" cy="70173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5A922B"/>
                </a:solidFill>
                <a:latin typeface="georgia" pitchFamily="18" charset="0"/>
              </a:rPr>
              <a:t>Record Video Introduction for a partner class, when live video conferencing is inconvenient or impossible due to time zones</a:t>
            </a:r>
          </a:p>
        </p:txBody>
      </p:sp>
      <p:pic>
        <p:nvPicPr>
          <p:cNvPr id="30724" name="Picture 6"/>
          <p:cNvPicPr>
            <a:picLocks noChangeAspect="1" noChangeArrowheads="1"/>
          </p:cNvPicPr>
          <p:nvPr/>
        </p:nvPicPr>
        <p:blipFill>
          <a:blip r:embed="rId4" cstate="print"/>
          <a:srcRect/>
          <a:stretch>
            <a:fillRect/>
          </a:stretch>
        </p:blipFill>
        <p:spPr bwMode="auto">
          <a:xfrm>
            <a:off x="4543425" y="3593307"/>
            <a:ext cx="4186238" cy="2950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1746" name="Text Box 4"/>
          <p:cNvSpPr txBox="1">
            <a:spLocks noChangeArrowheads="1"/>
          </p:cNvSpPr>
          <p:nvPr/>
        </p:nvSpPr>
        <p:spPr bwMode="auto">
          <a:xfrm>
            <a:off x="545783" y="1813087"/>
            <a:ext cx="7475220" cy="2631490"/>
          </a:xfrm>
          <a:prstGeom prst="rect">
            <a:avLst/>
          </a:prstGeom>
          <a:noFill/>
          <a:ln w="9525">
            <a:noFill/>
            <a:miter lim="800000"/>
            <a:headEnd/>
            <a:tailEnd/>
          </a:ln>
        </p:spPr>
        <p:txBody>
          <a:bodyPr lIns="0" tIns="0" rIns="0" bIns="0">
            <a:spAutoFit/>
          </a:bodyPr>
          <a:lstStyle/>
          <a:p>
            <a:pPr>
              <a:lnSpc>
                <a:spcPct val="95000"/>
              </a:lnSpc>
            </a:pPr>
            <a:r>
              <a:rPr lang="en-US" sz="3000" dirty="0">
                <a:solidFill>
                  <a:srgbClr val="FFFFFF"/>
                </a:solidFill>
              </a:rPr>
              <a:t>#25 - Children film promotional advertisements  for clubs that run at your school.</a:t>
            </a:r>
            <a:endParaRPr lang="en-US" dirty="0"/>
          </a:p>
          <a:p>
            <a:pPr>
              <a:lnSpc>
                <a:spcPct val="95000"/>
              </a:lnSpc>
            </a:pPr>
            <a:r>
              <a:rPr lang="en-US" sz="3000" dirty="0">
                <a:solidFill>
                  <a:srgbClr val="FFFFFF"/>
                </a:solidFill>
              </a:rPr>
              <a:t>This could of course be the promotion of any aspect of the school, but clubs are of direct relevance to the children.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7890" name="Text Box 4"/>
          <p:cNvSpPr txBox="1">
            <a:spLocks noChangeArrowheads="1"/>
          </p:cNvSpPr>
          <p:nvPr/>
        </p:nvSpPr>
        <p:spPr bwMode="auto">
          <a:xfrm>
            <a:off x="704374" y="627222"/>
            <a:ext cx="7965281" cy="423962"/>
          </a:xfrm>
          <a:prstGeom prst="rect">
            <a:avLst/>
          </a:prstGeom>
          <a:noFill/>
          <a:ln w="9525">
            <a:noFill/>
            <a:miter lim="800000"/>
            <a:headEnd/>
            <a:tailEnd/>
          </a:ln>
        </p:spPr>
        <p:txBody>
          <a:bodyPr lIns="0" tIns="0" rIns="0" bIns="0">
            <a:spAutoFit/>
          </a:bodyPr>
          <a:lstStyle/>
          <a:p>
            <a:pPr>
              <a:lnSpc>
                <a:spcPct val="95000"/>
              </a:lnSpc>
            </a:pPr>
            <a:r>
              <a:rPr lang="en-US" sz="2900" dirty="0">
                <a:solidFill>
                  <a:srgbClr val="FFFFFF"/>
                </a:solidFill>
              </a:rPr>
              <a:t>#26 - Make a video alphabet</a:t>
            </a:r>
          </a:p>
        </p:txBody>
      </p:sp>
      <p:sp>
        <p:nvSpPr>
          <p:cNvPr id="37891" name="Text Box 5"/>
          <p:cNvSpPr txBox="1">
            <a:spLocks noChangeArrowheads="1"/>
          </p:cNvSpPr>
          <p:nvPr/>
        </p:nvSpPr>
        <p:spPr bwMode="auto">
          <a:xfrm>
            <a:off x="697230" y="1837403"/>
            <a:ext cx="7213759" cy="1776255"/>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FFFFFF"/>
                </a:solidFill>
              </a:rPr>
              <a:t>Get a group of younger children to draw brightly colored letters of the alphabet / phonics. Hold them up and film each other saying them.</a:t>
            </a:r>
            <a:br>
              <a:rPr lang="en-US" sz="2400" dirty="0">
                <a:solidFill>
                  <a:srgbClr val="FFFFFF"/>
                </a:solidFill>
              </a:rPr>
            </a:br>
            <a:r>
              <a:rPr lang="en-US" sz="2400" dirty="0">
                <a:solidFill>
                  <a:srgbClr val="FFFFFF"/>
                </a:solidFill>
              </a:rPr>
              <a:t/>
            </a:r>
            <a:br>
              <a:rPr lang="en-US" sz="2400" dirty="0">
                <a:solidFill>
                  <a:srgbClr val="FFFFFF"/>
                </a:solidFill>
              </a:rPr>
            </a:br>
            <a:r>
              <a:rPr lang="en-US" sz="2400" dirty="0">
                <a:solidFill>
                  <a:srgbClr val="FFFFFF"/>
                </a:solidFill>
              </a:rPr>
              <a:t>Put it on a web page, blog or whiteboard.</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9938" name="Text Box 4"/>
          <p:cNvSpPr txBox="1">
            <a:spLocks noChangeArrowheads="1"/>
          </p:cNvSpPr>
          <p:nvPr/>
        </p:nvSpPr>
        <p:spPr bwMode="auto">
          <a:xfrm>
            <a:off x="694375" y="295752"/>
            <a:ext cx="7963853" cy="423962"/>
          </a:xfrm>
          <a:prstGeom prst="rect">
            <a:avLst/>
          </a:prstGeom>
          <a:noFill/>
          <a:ln w="9525">
            <a:noFill/>
            <a:miter lim="800000"/>
            <a:headEnd/>
            <a:tailEnd/>
          </a:ln>
        </p:spPr>
        <p:txBody>
          <a:bodyPr lIns="0" tIns="0" rIns="0" bIns="0">
            <a:spAutoFit/>
          </a:bodyPr>
          <a:lstStyle/>
          <a:p>
            <a:pPr>
              <a:lnSpc>
                <a:spcPct val="95000"/>
              </a:lnSpc>
            </a:pPr>
            <a:r>
              <a:rPr lang="en-US" sz="2900" dirty="0">
                <a:solidFill>
                  <a:srgbClr val="FFFFFF"/>
                </a:solidFill>
              </a:rPr>
              <a:t>#28 - Video modeling of social language </a:t>
            </a:r>
          </a:p>
        </p:txBody>
      </p:sp>
      <p:sp>
        <p:nvSpPr>
          <p:cNvPr id="39939" name="Text Box 5"/>
          <p:cNvSpPr txBox="1">
            <a:spLocks noChangeArrowheads="1"/>
          </p:cNvSpPr>
          <p:nvPr/>
        </p:nvSpPr>
        <p:spPr bwMode="auto">
          <a:xfrm>
            <a:off x="654368" y="863011"/>
            <a:ext cx="7215188" cy="1929759"/>
          </a:xfrm>
          <a:prstGeom prst="rect">
            <a:avLst/>
          </a:prstGeom>
          <a:noFill/>
          <a:ln w="9525">
            <a:noFill/>
            <a:miter lim="800000"/>
            <a:headEnd/>
            <a:tailEnd/>
          </a:ln>
        </p:spPr>
        <p:txBody>
          <a:bodyPr lIns="0" tIns="0" rIns="0" bIns="0">
            <a:spAutoFit/>
          </a:bodyPr>
          <a:lstStyle/>
          <a:p>
            <a:pPr>
              <a:lnSpc>
                <a:spcPct val="95000"/>
              </a:lnSpc>
            </a:pPr>
            <a:r>
              <a:rPr lang="en-US" dirty="0">
                <a:solidFill>
                  <a:srgbClr val="FFFFFF"/>
                </a:solidFill>
                <a:latin typeface="Arial" charset="0"/>
              </a:rPr>
              <a:t>Record a regular education student demonstrating a social language skill. </a:t>
            </a:r>
            <a:r>
              <a:rPr lang="en-US" sz="2400" dirty="0">
                <a:solidFill>
                  <a:srgbClr val="FFFFFF"/>
                </a:solidFill>
              </a:rPr>
              <a:t> </a:t>
            </a:r>
            <a:r>
              <a:rPr lang="en-US" dirty="0">
                <a:solidFill>
                  <a:srgbClr val="FFFFFF"/>
                </a:solidFill>
                <a:latin typeface="Arial" charset="0"/>
              </a:rPr>
              <a:t>Have the student contrast the inappropriate behavior with the appropriate behavior.</a:t>
            </a:r>
            <a:br>
              <a:rPr lang="en-US" dirty="0">
                <a:solidFill>
                  <a:srgbClr val="FFFFFF"/>
                </a:solidFill>
                <a:latin typeface="Arial" charset="0"/>
              </a:rPr>
            </a:br>
            <a:r>
              <a:rPr lang="en-US" dirty="0">
                <a:solidFill>
                  <a:srgbClr val="FFFFFF"/>
                </a:solidFill>
                <a:latin typeface="Arial" charset="0"/>
              </a:rPr>
              <a:t/>
            </a:r>
            <a:br>
              <a:rPr lang="en-US" dirty="0">
                <a:solidFill>
                  <a:srgbClr val="FFFFFF"/>
                </a:solidFill>
                <a:latin typeface="Arial" charset="0"/>
              </a:rPr>
            </a:br>
            <a:r>
              <a:rPr lang="en-US" dirty="0">
                <a:solidFill>
                  <a:srgbClr val="FFFFFF"/>
                </a:solidFill>
                <a:latin typeface="Arial" charset="0"/>
              </a:rPr>
              <a:t>I recorded the video below with a regular education student and a fellow Speech-Language Pathologist.</a:t>
            </a:r>
            <a:r>
              <a:rPr lang="en-US" dirty="0">
                <a:solidFill>
                  <a:srgbClr val="000000"/>
                </a:solidFill>
                <a:latin typeface="Arial" charset="0"/>
              </a:rPr>
              <a:t>  </a:t>
            </a:r>
            <a:r>
              <a:rPr lang="en-US" dirty="0">
                <a:solidFill>
                  <a:srgbClr val="FFFFFF"/>
                </a:solidFill>
                <a:latin typeface="Arial" charset="0"/>
              </a:rPr>
              <a:t>I embedded it in my blog, and showed it to my students so they could learn when to stay quiet.</a:t>
            </a:r>
          </a:p>
        </p:txBody>
      </p:sp>
      <p:sp>
        <p:nvSpPr>
          <p:cNvPr id="39940" name="Text Box 6"/>
          <p:cNvSpPr txBox="1">
            <a:spLocks noChangeArrowheads="1"/>
          </p:cNvSpPr>
          <p:nvPr/>
        </p:nvSpPr>
        <p:spPr bwMode="auto">
          <a:xfrm>
            <a:off x="400050" y="4174810"/>
            <a:ext cx="4011930" cy="774827"/>
          </a:xfrm>
          <a:prstGeom prst="rect">
            <a:avLst/>
          </a:prstGeom>
          <a:noFill/>
          <a:ln w="9525">
            <a:noFill/>
            <a:miter lim="800000"/>
            <a:headEnd/>
            <a:tailEnd/>
          </a:ln>
        </p:spPr>
        <p:txBody>
          <a:bodyPr lIns="0" tIns="0" rIns="0" bIns="0">
            <a:spAutoFit/>
          </a:bodyPr>
          <a:lstStyle/>
          <a:p>
            <a:pPr>
              <a:lnSpc>
                <a:spcPct val="95000"/>
              </a:lnSpc>
            </a:pPr>
            <a:r>
              <a:rPr lang="en-US" sz="1700" dirty="0">
                <a:solidFill>
                  <a:srgbClr val="000000"/>
                </a:solidFill>
              </a:rPr>
              <a:t>Contributed by Eric </a:t>
            </a:r>
            <a:r>
              <a:rPr lang="en-US" sz="1700" dirty="0" err="1">
                <a:solidFill>
                  <a:srgbClr val="000000"/>
                </a:solidFill>
              </a:rPr>
              <a:t>Sailers</a:t>
            </a:r>
            <a:r>
              <a:rPr lang="en-US" sz="1700" dirty="0">
                <a:solidFill>
                  <a:srgbClr val="000000"/>
                </a:solidFill>
              </a:rPr>
              <a:t>, who embedded the video in his blog at </a:t>
            </a:r>
            <a:r>
              <a:rPr lang="en-US" sz="1700" u="sng" dirty="0">
                <a:solidFill>
                  <a:srgbClr val="9FC5E8"/>
                </a:solidFill>
                <a:hlinkClick r:id="rId4"/>
              </a:rPr>
              <a:t>Speech-Language Pathology Sharing</a:t>
            </a:r>
            <a:r>
              <a:rPr lang="en-US" sz="1700" dirty="0">
                <a:solidFill>
                  <a:srgbClr val="FFFFFF"/>
                </a:solidFill>
              </a:rPr>
              <a:t>.</a:t>
            </a:r>
          </a:p>
        </p:txBody>
      </p:sp>
      <p:pic>
        <p:nvPicPr>
          <p:cNvPr id="39941" name="Picture 7"/>
          <p:cNvPicPr>
            <a:picLocks noChangeAspect="1" noChangeArrowheads="1"/>
          </p:cNvPicPr>
          <p:nvPr/>
        </p:nvPicPr>
        <p:blipFill>
          <a:blip r:embed="rId5" cstate="print"/>
          <a:srcRect/>
          <a:stretch>
            <a:fillRect/>
          </a:stretch>
        </p:blipFill>
        <p:spPr bwMode="auto">
          <a:xfrm>
            <a:off x="5483563" y="3724752"/>
            <a:ext cx="3204687" cy="2334578"/>
          </a:xfrm>
          <a:prstGeom prst="rect">
            <a:avLst/>
          </a:prstGeom>
          <a:noFill/>
          <a:ln w="9525">
            <a:noFill/>
            <a:miter lim="800000"/>
            <a:headEnd/>
            <a:tailEnd/>
          </a:ln>
        </p:spPr>
      </p:pic>
      <p:sp>
        <p:nvSpPr>
          <p:cNvPr id="39942" name="Text Box 8"/>
          <p:cNvSpPr txBox="1">
            <a:spLocks noChangeArrowheads="1"/>
          </p:cNvSpPr>
          <p:nvPr/>
        </p:nvSpPr>
        <p:spPr bwMode="auto">
          <a:xfrm>
            <a:off x="6215063" y="6075050"/>
            <a:ext cx="1703070" cy="204671"/>
          </a:xfrm>
          <a:prstGeom prst="rect">
            <a:avLst/>
          </a:prstGeom>
          <a:noFill/>
          <a:ln w="9525">
            <a:noFill/>
            <a:miter lim="800000"/>
            <a:headEnd/>
            <a:tailEnd/>
          </a:ln>
        </p:spPr>
        <p:txBody>
          <a:bodyPr lIns="0" tIns="0" rIns="0" bIns="0">
            <a:spAutoFit/>
          </a:bodyPr>
          <a:lstStyle/>
          <a:p>
            <a:pPr>
              <a:lnSpc>
                <a:spcPct val="95000"/>
              </a:lnSpc>
            </a:pPr>
            <a:r>
              <a:rPr lang="en-US" sz="1400" dirty="0">
                <a:solidFill>
                  <a:srgbClr val="000000"/>
                </a:solidFill>
              </a:rPr>
              <a:t>Click </a:t>
            </a:r>
            <a:r>
              <a:rPr lang="en-US" sz="1400" u="sng" dirty="0">
                <a:solidFill>
                  <a:srgbClr val="9FC5E8"/>
                </a:solidFill>
                <a:hlinkClick r:id="rId6"/>
              </a:rPr>
              <a:t>here</a:t>
            </a:r>
            <a:r>
              <a:rPr lang="en-US" sz="1400" dirty="0">
                <a:solidFill>
                  <a:srgbClr val="000000"/>
                </a:solidFill>
              </a:rPr>
              <a:t> for video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962" name="Text Box 4"/>
          <p:cNvSpPr txBox="1">
            <a:spLocks noChangeArrowheads="1"/>
          </p:cNvSpPr>
          <p:nvPr/>
        </p:nvSpPr>
        <p:spPr bwMode="auto">
          <a:xfrm>
            <a:off x="704378" y="2013109"/>
            <a:ext cx="7910988" cy="587216"/>
          </a:xfrm>
          <a:prstGeom prst="rect">
            <a:avLst/>
          </a:prstGeom>
          <a:noFill/>
          <a:ln w="9525">
            <a:noFill/>
            <a:miter lim="800000"/>
            <a:headEnd/>
            <a:tailEnd/>
          </a:ln>
        </p:spPr>
        <p:txBody>
          <a:bodyPr lIns="0" tIns="0" rIns="0" bIns="0">
            <a:spAutoFit/>
          </a:bodyPr>
          <a:lstStyle/>
          <a:p>
            <a:pPr>
              <a:lnSpc>
                <a:spcPct val="95000"/>
              </a:lnSpc>
            </a:pPr>
            <a:r>
              <a:rPr lang="en-US" sz="3900" dirty="0">
                <a:solidFill>
                  <a:srgbClr val="3F6F16"/>
                </a:solidFill>
                <a:latin typeface="georgia" pitchFamily="18" charset="0"/>
              </a:rPr>
              <a:t>Stick it in a pupils jacket pocket </a:t>
            </a:r>
          </a:p>
        </p:txBody>
      </p:sp>
      <p:sp>
        <p:nvSpPr>
          <p:cNvPr id="40963" name="Text Box 5"/>
          <p:cNvSpPr txBox="1">
            <a:spLocks noChangeArrowheads="1"/>
          </p:cNvSpPr>
          <p:nvPr/>
        </p:nvSpPr>
        <p:spPr bwMode="auto">
          <a:xfrm>
            <a:off x="707232" y="2683249"/>
            <a:ext cx="6356508" cy="35525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5A922B"/>
                </a:solidFill>
                <a:latin typeface="georgia" pitchFamily="18" charset="0"/>
              </a:rPr>
              <a:t>for a pupil view of a trip/walk/experience</a:t>
            </a:r>
          </a:p>
        </p:txBody>
      </p:sp>
      <p:sp>
        <p:nvSpPr>
          <p:cNvPr id="40964" name="Text Box 6"/>
          <p:cNvSpPr txBox="1">
            <a:spLocks noChangeArrowheads="1"/>
          </p:cNvSpPr>
          <p:nvPr/>
        </p:nvSpPr>
        <p:spPr bwMode="auto">
          <a:xfrm>
            <a:off x="217170" y="134303"/>
            <a:ext cx="4676299" cy="628634"/>
          </a:xfrm>
          <a:prstGeom prst="rect">
            <a:avLst/>
          </a:prstGeom>
          <a:noFill/>
          <a:ln w="9525">
            <a:noFill/>
            <a:miter lim="800000"/>
            <a:headEnd/>
            <a:tailEnd/>
          </a:ln>
        </p:spPr>
        <p:txBody>
          <a:bodyPr lIns="0" tIns="0" rIns="0" bIns="0">
            <a:spAutoFit/>
          </a:bodyPr>
          <a:lstStyle/>
          <a:p>
            <a:pPr>
              <a:lnSpc>
                <a:spcPct val="95000"/>
              </a:lnSpc>
            </a:pPr>
            <a:r>
              <a:rPr lang="en-US" sz="4300" dirty="0">
                <a:solidFill>
                  <a:srgbClr val="FFFFFF"/>
                </a:solidFill>
              </a:rPr>
              <a:t>#29 - </a:t>
            </a:r>
            <a:r>
              <a:rPr lang="en-US" sz="4300" dirty="0" err="1">
                <a:solidFill>
                  <a:srgbClr val="FFFFFF"/>
                </a:solidFill>
              </a:rPr>
              <a:t>Jacketcam</a:t>
            </a:r>
            <a:endParaRPr lang="en-US" sz="4300" dirty="0">
              <a:solidFill>
                <a:srgbClr val="FFFFFF"/>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962" name="Text Box 4"/>
          <p:cNvSpPr txBox="1">
            <a:spLocks noChangeArrowheads="1"/>
          </p:cNvSpPr>
          <p:nvPr/>
        </p:nvSpPr>
        <p:spPr bwMode="auto">
          <a:xfrm>
            <a:off x="685802" y="2057400"/>
            <a:ext cx="7910988" cy="587216"/>
          </a:xfrm>
          <a:prstGeom prst="rect">
            <a:avLst/>
          </a:prstGeom>
          <a:noFill/>
          <a:ln w="9525">
            <a:noFill/>
            <a:miter lim="800000"/>
            <a:headEnd/>
            <a:tailEnd/>
          </a:ln>
        </p:spPr>
        <p:txBody>
          <a:bodyPr lIns="0" tIns="0" rIns="0" bIns="0">
            <a:spAutoFit/>
          </a:bodyPr>
          <a:lstStyle/>
          <a:p>
            <a:pPr>
              <a:lnSpc>
                <a:spcPct val="95000"/>
              </a:lnSpc>
            </a:pPr>
            <a:r>
              <a:rPr lang="en-US" sz="3900" dirty="0">
                <a:solidFill>
                  <a:srgbClr val="3F6F16"/>
                </a:solidFill>
                <a:latin typeface="georgia" pitchFamily="18" charset="0"/>
              </a:rPr>
              <a:t>Introduce yourself on video</a:t>
            </a:r>
          </a:p>
        </p:txBody>
      </p:sp>
      <p:sp>
        <p:nvSpPr>
          <p:cNvPr id="40964" name="Text Box 6"/>
          <p:cNvSpPr txBox="1">
            <a:spLocks noChangeArrowheads="1"/>
          </p:cNvSpPr>
          <p:nvPr/>
        </p:nvSpPr>
        <p:spPr bwMode="auto">
          <a:xfrm>
            <a:off x="217170" y="134303"/>
            <a:ext cx="8926830" cy="628634"/>
          </a:xfrm>
          <a:prstGeom prst="rect">
            <a:avLst/>
          </a:prstGeom>
          <a:noFill/>
          <a:ln w="9525">
            <a:noFill/>
            <a:miter lim="800000"/>
            <a:headEnd/>
            <a:tailEnd/>
          </a:ln>
        </p:spPr>
        <p:txBody>
          <a:bodyPr wrap="square" lIns="0" tIns="0" rIns="0" bIns="0">
            <a:spAutoFit/>
          </a:bodyPr>
          <a:lstStyle/>
          <a:p>
            <a:pPr>
              <a:lnSpc>
                <a:spcPct val="95000"/>
              </a:lnSpc>
            </a:pPr>
            <a:r>
              <a:rPr lang="en-US" sz="4300" dirty="0">
                <a:solidFill>
                  <a:srgbClr val="FFFFFF"/>
                </a:solidFill>
              </a:rPr>
              <a:t>#30 – Teacher Introduction</a:t>
            </a:r>
          </a:p>
        </p:txBody>
      </p:sp>
      <p:sp>
        <p:nvSpPr>
          <p:cNvPr id="5" name="Rectangle 4"/>
          <p:cNvSpPr/>
          <p:nvPr/>
        </p:nvSpPr>
        <p:spPr>
          <a:xfrm>
            <a:off x="3124200" y="5181600"/>
            <a:ext cx="2743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6" tIns="45716" rIns="91436" bIns="45716" rtlCol="0" anchor="ctr"/>
          <a:lstStyle/>
          <a:p>
            <a:pPr algn="ctr"/>
            <a:r>
              <a:rPr lang="en-US" sz="2800" b="1" dirty="0" smtClean="0">
                <a:latin typeface="Georgia" pitchFamily="18" charset="0"/>
                <a:hlinkClick r:id="rId4"/>
              </a:rPr>
              <a:t>Sample Video</a:t>
            </a:r>
            <a:endParaRPr lang="en-US" sz="2800" b="1" dirty="0">
              <a:latin typeface="Georgia"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Filming</a:t>
            </a:r>
            <a:endParaRPr lang="en-US" dirty="0"/>
          </a:p>
        </p:txBody>
      </p:sp>
      <p:sp>
        <p:nvSpPr>
          <p:cNvPr id="11267" name="Rectangle 3"/>
          <p:cNvSpPr>
            <a:spLocks noGrp="1" noChangeArrowheads="1"/>
          </p:cNvSpPr>
          <p:nvPr>
            <p:ph idx="1"/>
          </p:nvPr>
        </p:nvSpPr>
        <p:spPr/>
        <p:txBody>
          <a:bodyPr/>
          <a:lstStyle/>
          <a:p>
            <a:r>
              <a:rPr lang="en-US" dirty="0" smtClean="0"/>
              <a:t>Video Scavenger Hunt</a:t>
            </a:r>
            <a:endParaRPr lang="en-US" dirty="0"/>
          </a:p>
        </p:txBody>
      </p:sp>
      <p:pic>
        <p:nvPicPr>
          <p:cNvPr id="1028" name="Picture 4" descr="C:\Users\jhettler\AppData\Local\Microsoft\Windows\Temporary Internet Files\Content.IE5\MOMFP0OZ\MP900049642[1].jpg"/>
          <p:cNvPicPr>
            <a:picLocks noChangeAspect="1" noChangeArrowheads="1"/>
          </p:cNvPicPr>
          <p:nvPr/>
        </p:nvPicPr>
        <p:blipFill>
          <a:blip r:embed="rId3" cstate="print"/>
          <a:srcRect/>
          <a:stretch>
            <a:fillRect/>
          </a:stretch>
        </p:blipFill>
        <p:spPr bwMode="auto">
          <a:xfrm>
            <a:off x="1676400" y="2743200"/>
            <a:ext cx="5562600" cy="3754755"/>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Making  a Video</a:t>
            </a:r>
            <a:endParaRPr lang="en-US" dirty="0"/>
          </a:p>
        </p:txBody>
      </p:sp>
      <p:graphicFrame>
        <p:nvGraphicFramePr>
          <p:cNvPr id="4" name="Content Placeholder 3"/>
          <p:cNvGraphicFramePr>
            <a:graphicFrameLocks noGrp="1"/>
          </p:cNvGraphicFramePr>
          <p:nvPr>
            <p:ph idx="1"/>
          </p:nvPr>
        </p:nvGraphicFramePr>
        <p:xfrm>
          <a:off x="457200" y="1774825"/>
          <a:ext cx="8229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Downloading</a:t>
            </a:r>
          </a:p>
        </p:txBody>
      </p:sp>
      <p:sp>
        <p:nvSpPr>
          <p:cNvPr id="14339" name="Rectangle 3"/>
          <p:cNvSpPr>
            <a:spLocks noGrp="1" noChangeArrowheads="1"/>
          </p:cNvSpPr>
          <p:nvPr>
            <p:ph idx="1"/>
          </p:nvPr>
        </p:nvSpPr>
        <p:spPr/>
        <p:txBody>
          <a:bodyPr/>
          <a:lstStyle/>
          <a:p>
            <a:r>
              <a:rPr lang="en-US" dirty="0"/>
              <a:t>Plug camera into nearest </a:t>
            </a:r>
            <a:r>
              <a:rPr lang="en-US" dirty="0" err="1"/>
              <a:t>usb</a:t>
            </a:r>
            <a:r>
              <a:rPr lang="en-US" dirty="0"/>
              <a:t> port</a:t>
            </a:r>
          </a:p>
          <a:p>
            <a:r>
              <a:rPr lang="en-US" dirty="0"/>
              <a:t>Install </a:t>
            </a:r>
            <a:r>
              <a:rPr lang="en-US" dirty="0" smtClean="0"/>
              <a:t>software</a:t>
            </a:r>
          </a:p>
          <a:p>
            <a:pPr lvl="1"/>
            <a:r>
              <a:rPr lang="en-US" dirty="0" smtClean="0"/>
              <a:t>Software must be installed, otherwise videos will not download. One time install. </a:t>
            </a:r>
          </a:p>
          <a:p>
            <a:pPr lvl="1"/>
            <a:r>
              <a:rPr lang="en-US" dirty="0" smtClean="0"/>
              <a:t>You must install software on a admin account. </a:t>
            </a:r>
            <a:endParaRPr lang="en-US" dirty="0"/>
          </a:p>
          <a:p>
            <a:r>
              <a:rPr lang="en-US" dirty="0"/>
              <a:t>Pull video off camera into my videos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Natives vs. Immigrants</a:t>
            </a:r>
            <a:endParaRPr lang="en-US" dirty="0"/>
          </a:p>
        </p:txBody>
      </p:sp>
      <p:sp>
        <p:nvSpPr>
          <p:cNvPr id="7" name="Content Placeholder 6"/>
          <p:cNvSpPr>
            <a:spLocks noGrp="1"/>
          </p:cNvSpPr>
          <p:nvPr>
            <p:ph idx="1"/>
          </p:nvPr>
        </p:nvSpPr>
        <p:spPr>
          <a:xfrm>
            <a:off x="457200" y="1524000"/>
            <a:ext cx="6248400" cy="5334000"/>
          </a:xfrm>
        </p:spPr>
        <p:txBody>
          <a:bodyPr>
            <a:normAutofit fontScale="70000" lnSpcReduction="20000"/>
          </a:bodyPr>
          <a:lstStyle/>
          <a:p>
            <a:r>
              <a:rPr lang="en-US" b="1" dirty="0" smtClean="0"/>
              <a:t>Digital Natives</a:t>
            </a:r>
            <a:r>
              <a:rPr lang="en-US" dirty="0" smtClean="0"/>
              <a:t> - those people that have grown up with digital technologies including home computers, the Internet, MP3s and mobile phones. Typically these people are 27 years of age or less and have pretty much always been exposed to these digital technologies</a:t>
            </a:r>
            <a:br>
              <a:rPr lang="en-US" dirty="0" smtClean="0"/>
            </a:br>
            <a:endParaRPr lang="en-US" dirty="0" smtClean="0"/>
          </a:p>
          <a:p>
            <a:r>
              <a:rPr lang="en-US" dirty="0" smtClean="0"/>
              <a:t> vs...</a:t>
            </a:r>
            <a:br>
              <a:rPr lang="en-US" dirty="0" smtClean="0"/>
            </a:br>
            <a:r>
              <a:rPr lang="en-US" dirty="0" smtClean="0"/>
              <a:t/>
            </a:r>
            <a:br>
              <a:rPr lang="en-US" dirty="0" smtClean="0"/>
            </a:br>
            <a:r>
              <a:rPr lang="en-US" b="1" dirty="0" smtClean="0"/>
              <a:t>Digital Immigrants</a:t>
            </a:r>
            <a:r>
              <a:rPr lang="en-US" dirty="0" smtClean="0"/>
              <a:t> - those people that grew up before the digital age where items such as home computers, the Internet and mobile phones were either non-existent or not as widely available. The general rule of thumb is that these people are 28 years of age or older. They are those people who adapt with these digital technologies.</a:t>
            </a:r>
            <a:br>
              <a:rPr lang="en-US" dirty="0" smtClean="0"/>
            </a:br>
            <a:endParaRPr lang="en-US" dirty="0"/>
          </a:p>
        </p:txBody>
      </p:sp>
      <p:pic>
        <p:nvPicPr>
          <p:cNvPr id="49153" name="Picture 1" descr="C:\Users\jhettler\AppData\Local\Microsoft\Windows\Temporary Internet Files\Content.IE5\ZVUQ266M\MP900289345[1].jpg"/>
          <p:cNvPicPr>
            <a:picLocks noChangeAspect="1" noChangeArrowheads="1"/>
          </p:cNvPicPr>
          <p:nvPr/>
        </p:nvPicPr>
        <p:blipFill>
          <a:blip r:embed="rId3" cstate="print"/>
          <a:srcRect/>
          <a:stretch>
            <a:fillRect/>
          </a:stretch>
        </p:blipFill>
        <p:spPr bwMode="auto">
          <a:xfrm>
            <a:off x="6742176" y="1447800"/>
            <a:ext cx="2401824" cy="54102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t>Upload to Movie Maker</a:t>
            </a:r>
          </a:p>
        </p:txBody>
      </p:sp>
      <p:sp>
        <p:nvSpPr>
          <p:cNvPr id="15363" name="Rectangle 3"/>
          <p:cNvSpPr>
            <a:spLocks noGrp="1" noChangeArrowheads="1"/>
          </p:cNvSpPr>
          <p:nvPr>
            <p:ph idx="1"/>
          </p:nvPr>
        </p:nvSpPr>
        <p:spPr/>
        <p:txBody>
          <a:bodyPr/>
          <a:lstStyle/>
          <a:p>
            <a:r>
              <a:rPr lang="en-US" dirty="0"/>
              <a:t>Open Movie Maker</a:t>
            </a:r>
          </a:p>
          <a:p>
            <a:r>
              <a:rPr lang="en-US" dirty="0" smtClean="0"/>
              <a:t>Import </a:t>
            </a:r>
            <a:r>
              <a:rPr lang="en-US" dirty="0"/>
              <a:t>Video</a:t>
            </a:r>
          </a:p>
          <a:p>
            <a:r>
              <a:rPr lang="en-US" dirty="0"/>
              <a:t>Pull video to timeline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Edit Video</a:t>
            </a:r>
          </a:p>
        </p:txBody>
      </p:sp>
      <p:sp>
        <p:nvSpPr>
          <p:cNvPr id="16387" name="Rectangle 3"/>
          <p:cNvSpPr>
            <a:spLocks noGrp="1" noChangeArrowheads="1"/>
          </p:cNvSpPr>
          <p:nvPr>
            <p:ph idx="1"/>
          </p:nvPr>
        </p:nvSpPr>
        <p:spPr/>
        <p:txBody>
          <a:bodyPr/>
          <a:lstStyle/>
          <a:p>
            <a:r>
              <a:rPr lang="en-US"/>
              <a:t>Add title to the beginning</a:t>
            </a:r>
          </a:p>
          <a:p>
            <a:r>
              <a:rPr lang="en-US"/>
              <a:t>Add credits to the end</a:t>
            </a:r>
          </a:p>
          <a:p>
            <a:r>
              <a:rPr lang="en-US"/>
              <a:t>Clip “dead space” off beginning and end</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Save Video</a:t>
            </a:r>
          </a:p>
        </p:txBody>
      </p:sp>
      <p:sp>
        <p:nvSpPr>
          <p:cNvPr id="17411" name="Rectangle 3"/>
          <p:cNvSpPr>
            <a:spLocks noGrp="1" noChangeArrowheads="1"/>
          </p:cNvSpPr>
          <p:nvPr>
            <p:ph idx="1"/>
          </p:nvPr>
        </p:nvSpPr>
        <p:spPr/>
        <p:txBody>
          <a:bodyPr/>
          <a:lstStyle/>
          <a:p>
            <a:r>
              <a:rPr lang="en-US"/>
              <a:t>Save project</a:t>
            </a:r>
          </a:p>
          <a:p>
            <a:r>
              <a:rPr lang="en-US"/>
              <a:t>Save as video</a:t>
            </a:r>
          </a:p>
          <a:p>
            <a:r>
              <a:rPr lang="en-US"/>
              <a:t>Convert to mpeg4</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Converting to MPEG4</a:t>
            </a:r>
            <a:endParaRPr lang="en-US" dirty="0"/>
          </a:p>
        </p:txBody>
      </p:sp>
      <p:sp>
        <p:nvSpPr>
          <p:cNvPr id="3" name="Content Placeholder 2"/>
          <p:cNvSpPr>
            <a:spLocks noGrp="1"/>
          </p:cNvSpPr>
          <p:nvPr>
            <p:ph idx="1"/>
          </p:nvPr>
        </p:nvSpPr>
        <p:spPr/>
        <p:txBody>
          <a:bodyPr/>
          <a:lstStyle/>
          <a:p>
            <a:r>
              <a:rPr lang="en-US" dirty="0" smtClean="0"/>
              <a:t>Videos must be converted to MPEG4 format to play on iPods or uploaded as </a:t>
            </a:r>
            <a:r>
              <a:rPr lang="en-US" dirty="0" err="1" smtClean="0"/>
              <a:t>vodcasts</a:t>
            </a:r>
            <a:r>
              <a:rPr lang="en-US" smtClean="0"/>
              <a:t/>
            </a:r>
            <a:br>
              <a:rPr lang="en-US" smtClean="0"/>
            </a:br>
            <a:endParaRPr lang="en-US" dirty="0" smtClean="0"/>
          </a:p>
          <a:p>
            <a:r>
              <a:rPr lang="en-US" dirty="0" smtClean="0"/>
              <a:t>Use </a:t>
            </a:r>
            <a:r>
              <a:rPr lang="en-US" sz="2800" dirty="0" smtClean="0">
                <a:hlinkClick r:id="rId3"/>
              </a:rPr>
              <a:t>www.zamzar.com</a:t>
            </a:r>
            <a:r>
              <a:rPr lang="en-US" dirty="0" smtClean="0"/>
              <a:t> or </a:t>
            </a:r>
            <a:r>
              <a:rPr lang="en-US" sz="2800" dirty="0" smtClean="0">
                <a:hlinkClick r:id="rId4"/>
              </a:rPr>
              <a:t>www.youconvertit.com</a:t>
            </a:r>
            <a:r>
              <a:rPr lang="en-US" dirty="0" smtClean="0"/>
              <a:t>  to convert or other converting sites or software</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hettler\AppData\Local\Microsoft\Windows\Temporary Internet Files\Content.IE5\ZVUQ266M\MP910218702[1].jpg"/>
          <p:cNvPicPr>
            <a:picLocks noChangeAspect="1" noChangeArrowheads="1"/>
          </p:cNvPicPr>
          <p:nvPr/>
        </p:nvPicPr>
        <p:blipFill>
          <a:blip r:embed="rId3" cstate="print"/>
          <a:srcRect/>
          <a:stretch>
            <a:fillRect/>
          </a:stretch>
        </p:blipFill>
        <p:spPr bwMode="auto">
          <a:xfrm>
            <a:off x="4884913" y="1600200"/>
            <a:ext cx="4259087" cy="3200400"/>
          </a:xfrm>
          <a:prstGeom prst="rect">
            <a:avLst/>
          </a:prstGeom>
          <a:noFill/>
        </p:spPr>
      </p:pic>
      <p:sp>
        <p:nvSpPr>
          <p:cNvPr id="2" name="Title 1"/>
          <p:cNvSpPr>
            <a:spLocks noGrp="1"/>
          </p:cNvSpPr>
          <p:nvPr>
            <p:ph type="title"/>
          </p:nvPr>
        </p:nvSpPr>
        <p:spPr/>
        <p:txBody>
          <a:bodyPr/>
          <a:lstStyle/>
          <a:p>
            <a:r>
              <a:rPr lang="en-US" dirty="0" smtClean="0"/>
              <a:t>Digital Cameras</a:t>
            </a:r>
            <a:endParaRPr lang="en-US" dirty="0"/>
          </a:p>
        </p:txBody>
      </p:sp>
      <p:sp>
        <p:nvSpPr>
          <p:cNvPr id="3" name="Content Placeholder 2"/>
          <p:cNvSpPr>
            <a:spLocks noGrp="1"/>
          </p:cNvSpPr>
          <p:nvPr>
            <p:ph idx="1"/>
          </p:nvPr>
        </p:nvSpPr>
        <p:spPr/>
        <p:txBody>
          <a:bodyPr/>
          <a:lstStyle/>
          <a:p>
            <a:r>
              <a:rPr lang="en-US" dirty="0" smtClean="0"/>
              <a:t>99 Ideas</a:t>
            </a:r>
          </a:p>
          <a:p>
            <a:endParaRPr lang="en-US" dirty="0" smtClean="0"/>
          </a:p>
          <a:p>
            <a:r>
              <a:rPr lang="en-US" dirty="0" smtClean="0"/>
              <a:t>Color and Advance Activity</a:t>
            </a:r>
          </a:p>
          <a:p>
            <a:endParaRPr lang="en-US" dirty="0" smtClean="0"/>
          </a:p>
          <a:p>
            <a:r>
              <a:rPr lang="en-US" dirty="0" smtClean="0"/>
              <a:t>Dr. </a:t>
            </a:r>
            <a:r>
              <a:rPr lang="en-US" dirty="0" err="1" smtClean="0"/>
              <a:t>Howie’s</a:t>
            </a:r>
            <a:r>
              <a:rPr lang="en-US" dirty="0" smtClean="0"/>
              <a:t> How To:</a:t>
            </a:r>
          </a:p>
          <a:p>
            <a:pPr lvl="1"/>
            <a:r>
              <a:rPr lang="en-US" dirty="0" smtClean="0">
                <a:hlinkClick r:id="rId4"/>
              </a:rPr>
              <a:t>http://www.drhowie.com/DIGITAL%20Project_Handout.doc</a:t>
            </a:r>
            <a:r>
              <a:rPr lang="en-US" dirty="0" smtClean="0"/>
              <a:t> </a:t>
            </a:r>
          </a:p>
          <a:p>
            <a:pPr lvl="1">
              <a:buNone/>
            </a:pPr>
            <a:endParaRPr lang="en-US"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a:t>
            </a:r>
            <a:endParaRPr lang="en-US" dirty="0"/>
          </a:p>
        </p:txBody>
      </p:sp>
      <p:sp>
        <p:nvSpPr>
          <p:cNvPr id="3" name="Content Placeholder 2"/>
          <p:cNvSpPr>
            <a:spLocks noGrp="1"/>
          </p:cNvSpPr>
          <p:nvPr>
            <p:ph idx="1"/>
          </p:nvPr>
        </p:nvSpPr>
        <p:spPr/>
        <p:txBody>
          <a:bodyPr/>
          <a:lstStyle/>
          <a:p>
            <a:r>
              <a:rPr lang="en-US" dirty="0" smtClean="0"/>
              <a:t>Storyboarding</a:t>
            </a:r>
          </a:p>
          <a:p>
            <a:endParaRPr lang="en-US" dirty="0" smtClean="0"/>
          </a:p>
          <a:p>
            <a:r>
              <a:rPr lang="en-US" dirty="0" smtClean="0"/>
              <a:t>Big Six</a:t>
            </a:r>
          </a:p>
          <a:p>
            <a:endParaRPr lang="en-US" dirty="0" smtClean="0"/>
          </a:p>
          <a:p>
            <a:r>
              <a:rPr lang="en-US" dirty="0" smtClean="0"/>
              <a:t>4 x 6 Card</a:t>
            </a:r>
          </a:p>
          <a:p>
            <a:endParaRPr lang="en-US" dirty="0" smtClean="0"/>
          </a:p>
          <a:p>
            <a:r>
              <a:rPr lang="en-US" dirty="0" smtClean="0"/>
              <a:t>Point of View Activity</a:t>
            </a:r>
          </a:p>
        </p:txBody>
      </p:sp>
      <p:pic>
        <p:nvPicPr>
          <p:cNvPr id="3074" name="Picture 2" descr="C:\Users\jhettler\AppData\Local\Microsoft\Windows\Temporary Internet Files\Content.IE5\ZVUQ266M\MP900448575[1].jpg"/>
          <p:cNvPicPr>
            <a:picLocks noChangeAspect="1" noChangeArrowheads="1"/>
          </p:cNvPicPr>
          <p:nvPr/>
        </p:nvPicPr>
        <p:blipFill>
          <a:blip r:embed="rId3" cstate="print"/>
          <a:srcRect/>
          <a:stretch>
            <a:fillRect/>
          </a:stretch>
        </p:blipFill>
        <p:spPr bwMode="auto">
          <a:xfrm>
            <a:off x="5105400" y="4154474"/>
            <a:ext cx="4038600" cy="2703526"/>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Storytelling</a:t>
            </a:r>
            <a:endParaRPr lang="en-US" dirty="0"/>
          </a:p>
        </p:txBody>
      </p:sp>
      <p:sp>
        <p:nvSpPr>
          <p:cNvPr id="3" name="Content Placeholder 2"/>
          <p:cNvSpPr>
            <a:spLocks noGrp="1"/>
          </p:cNvSpPr>
          <p:nvPr>
            <p:ph idx="1"/>
          </p:nvPr>
        </p:nvSpPr>
        <p:spPr/>
        <p:txBody>
          <a:bodyPr/>
          <a:lstStyle/>
          <a:p>
            <a:r>
              <a:rPr lang="en-US" dirty="0" smtClean="0"/>
              <a:t>What is digital storytelling?</a:t>
            </a:r>
          </a:p>
          <a:p>
            <a:endParaRPr lang="en-US" dirty="0" smtClean="0"/>
          </a:p>
          <a:p>
            <a:r>
              <a:rPr lang="en-US" dirty="0" smtClean="0"/>
              <a:t>What subjects can I use this with?</a:t>
            </a:r>
          </a:p>
          <a:p>
            <a:endParaRPr lang="en-US" dirty="0" smtClean="0"/>
          </a:p>
          <a:p>
            <a:r>
              <a:rPr lang="en-US" dirty="0" smtClean="0"/>
              <a:t>Digital Projects- Pair and Share</a:t>
            </a:r>
          </a:p>
          <a:p>
            <a:endParaRPr lang="en-US" dirty="0" smtClean="0"/>
          </a:p>
          <a:p>
            <a:r>
              <a:rPr lang="en-US" dirty="0" smtClean="0"/>
              <a:t>Breaking News Activity</a:t>
            </a:r>
            <a:endParaRPr lang="en-US" dirty="0"/>
          </a:p>
        </p:txBody>
      </p:sp>
      <p:pic>
        <p:nvPicPr>
          <p:cNvPr id="4098" name="Picture 2" descr="C:\Users\jhettler\AppData\Local\Microsoft\Windows\Temporary Internet Files\Content.IE5\HTQXFGEX\MP900443886[1].jpg"/>
          <p:cNvPicPr>
            <a:picLocks noChangeAspect="1" noChangeArrowheads="1"/>
          </p:cNvPicPr>
          <p:nvPr/>
        </p:nvPicPr>
        <p:blipFill>
          <a:blip r:embed="rId3" cstate="print"/>
          <a:srcRect/>
          <a:stretch>
            <a:fillRect/>
          </a:stretch>
        </p:blipFill>
        <p:spPr bwMode="auto">
          <a:xfrm>
            <a:off x="6705600" y="1486304"/>
            <a:ext cx="3534494" cy="5371696"/>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Shows</a:t>
            </a:r>
            <a:endParaRPr lang="en-US" dirty="0"/>
          </a:p>
        </p:txBody>
      </p:sp>
      <p:sp>
        <p:nvSpPr>
          <p:cNvPr id="3" name="Content Placeholder 2"/>
          <p:cNvSpPr>
            <a:spLocks noGrp="1"/>
          </p:cNvSpPr>
          <p:nvPr>
            <p:ph idx="1"/>
          </p:nvPr>
        </p:nvSpPr>
        <p:spPr/>
        <p:txBody>
          <a:bodyPr/>
          <a:lstStyle/>
          <a:p>
            <a:r>
              <a:rPr lang="en-US" dirty="0" err="1" smtClean="0"/>
              <a:t>Photostory</a:t>
            </a:r>
            <a:endParaRPr lang="en-US" dirty="0" smtClean="0"/>
          </a:p>
          <a:p>
            <a:endParaRPr lang="en-US" dirty="0" smtClean="0"/>
          </a:p>
          <a:p>
            <a:r>
              <a:rPr lang="en-US" dirty="0" smtClean="0"/>
              <a:t>PowerPoint</a:t>
            </a:r>
          </a:p>
          <a:p>
            <a:endParaRPr lang="en-US" dirty="0" smtClean="0"/>
          </a:p>
          <a:p>
            <a:r>
              <a:rPr lang="en-US" dirty="0" smtClean="0"/>
              <a:t>Top 10 Web 2.0 Sites</a:t>
            </a:r>
          </a:p>
          <a:p>
            <a:endParaRPr lang="en-US" dirty="0" smtClean="0"/>
          </a:p>
          <a:p>
            <a:r>
              <a:rPr lang="en-US" dirty="0" smtClean="0"/>
              <a:t>Practice and Share</a:t>
            </a:r>
            <a:endParaRPr lang="en-US" dirty="0"/>
          </a:p>
        </p:txBody>
      </p:sp>
      <p:pic>
        <p:nvPicPr>
          <p:cNvPr id="5122" name="Picture 2" descr="C:\Users\jhettler\AppData\Local\Microsoft\Windows\Temporary Internet Files\Content.IE5\MOMFP0OZ\MP900177844[1].jpg"/>
          <p:cNvPicPr>
            <a:picLocks noChangeAspect="1" noChangeArrowheads="1"/>
          </p:cNvPicPr>
          <p:nvPr/>
        </p:nvPicPr>
        <p:blipFill>
          <a:blip r:embed="rId3" cstate="print"/>
          <a:srcRect/>
          <a:stretch>
            <a:fillRect/>
          </a:stretch>
        </p:blipFill>
        <p:spPr bwMode="auto">
          <a:xfrm rot="21036965">
            <a:off x="4516504" y="3982803"/>
            <a:ext cx="4895228" cy="3263485"/>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lstStyle/>
          <a:p>
            <a:r>
              <a:rPr lang="en-US" dirty="0" smtClean="0"/>
              <a:t>Images</a:t>
            </a:r>
          </a:p>
          <a:p>
            <a:endParaRPr lang="en-US" dirty="0" smtClean="0"/>
          </a:p>
          <a:p>
            <a:r>
              <a:rPr lang="en-US" dirty="0" smtClean="0"/>
              <a:t>Audio</a:t>
            </a:r>
          </a:p>
          <a:p>
            <a:endParaRPr lang="en-US" dirty="0" smtClean="0"/>
          </a:p>
          <a:p>
            <a:r>
              <a:rPr lang="en-US" dirty="0" smtClean="0"/>
              <a:t>Rubrics:  </a:t>
            </a:r>
            <a:r>
              <a:rPr lang="en-US" dirty="0" smtClean="0">
                <a:hlinkClick r:id="rId3"/>
              </a:rPr>
              <a:t>http://rubistar.4teachers.org/</a:t>
            </a:r>
            <a:r>
              <a:rPr lang="en-US" dirty="0" smtClean="0"/>
              <a:t> </a:t>
            </a:r>
          </a:p>
          <a:p>
            <a:endParaRPr lang="en-US" dirty="0" smtClean="0"/>
          </a:p>
          <a:p>
            <a:r>
              <a:rPr lang="en-US" dirty="0" smtClean="0"/>
              <a:t>United Streaming:  </a:t>
            </a:r>
            <a:r>
              <a:rPr lang="en-US" dirty="0" smtClean="0">
                <a:hlinkClick r:id="rId4"/>
              </a:rPr>
              <a:t>http://streaming.discoveryeducation.com/</a:t>
            </a:r>
            <a:r>
              <a:rPr lang="en-US" dirty="0" smtClean="0"/>
              <a:t/>
            </a:r>
            <a:br>
              <a:rPr lang="en-US" dirty="0" smtClean="0"/>
            </a:br>
            <a:endParaRPr lang="en-US" dirty="0"/>
          </a:p>
        </p:txBody>
      </p:sp>
      <p:pic>
        <p:nvPicPr>
          <p:cNvPr id="8194" name="Picture 2" descr="http://static.discoveryeducation.com/global/images/de_header/PRE/logo.jpg"/>
          <p:cNvPicPr>
            <a:picLocks noChangeAspect="1" noChangeArrowheads="1"/>
          </p:cNvPicPr>
          <p:nvPr/>
        </p:nvPicPr>
        <p:blipFill>
          <a:blip r:embed="rId5" cstate="print"/>
          <a:srcRect/>
          <a:stretch>
            <a:fillRect/>
          </a:stretch>
        </p:blipFill>
        <p:spPr bwMode="auto">
          <a:xfrm>
            <a:off x="5816975" y="1828800"/>
            <a:ext cx="2698375" cy="16002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Podcasting and Music</a:t>
            </a:r>
            <a:endParaRPr lang="en-US" dirty="0"/>
          </a:p>
        </p:txBody>
      </p:sp>
      <p:sp>
        <p:nvSpPr>
          <p:cNvPr id="3" name="Content Placeholder 2"/>
          <p:cNvSpPr>
            <a:spLocks noGrp="1"/>
          </p:cNvSpPr>
          <p:nvPr>
            <p:ph idx="1"/>
          </p:nvPr>
        </p:nvSpPr>
        <p:spPr/>
        <p:txBody>
          <a:bodyPr/>
          <a:lstStyle/>
          <a:p>
            <a:r>
              <a:rPr lang="en-US" dirty="0" smtClean="0"/>
              <a:t>What is podcasting?</a:t>
            </a:r>
          </a:p>
          <a:p>
            <a:endParaRPr lang="en-US" dirty="0" smtClean="0"/>
          </a:p>
          <a:p>
            <a:r>
              <a:rPr lang="en-US" dirty="0" smtClean="0"/>
              <a:t>What about making my own music?</a:t>
            </a:r>
            <a:endParaRPr lang="en-US" dirty="0"/>
          </a:p>
        </p:txBody>
      </p:sp>
      <p:pic>
        <p:nvPicPr>
          <p:cNvPr id="7169" name="Picture 1" descr="C:\Users\jhettler\AppData\Local\Microsoft\Windows\Temporary Internet Files\Content.IE5\MOMFP0OZ\MP900446462[1].jpg"/>
          <p:cNvPicPr>
            <a:picLocks noChangeAspect="1" noChangeArrowheads="1"/>
          </p:cNvPicPr>
          <p:nvPr/>
        </p:nvPicPr>
        <p:blipFill>
          <a:blip r:embed="rId3" cstate="print"/>
          <a:srcRect/>
          <a:stretch>
            <a:fillRect/>
          </a:stretch>
        </p:blipFill>
        <p:spPr bwMode="auto">
          <a:xfrm>
            <a:off x="5638800" y="3886200"/>
            <a:ext cx="3151816" cy="260900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t>
            </a:r>
            <a:endParaRPr lang="en-US" dirty="0"/>
          </a:p>
        </p:txBody>
      </p:sp>
      <p:sp>
        <p:nvSpPr>
          <p:cNvPr id="3" name="Content Placeholder 2"/>
          <p:cNvSpPr>
            <a:spLocks noGrp="1"/>
          </p:cNvSpPr>
          <p:nvPr>
            <p:ph idx="1"/>
          </p:nvPr>
        </p:nvSpPr>
        <p:spPr>
          <a:xfrm>
            <a:off x="457200" y="1775194"/>
            <a:ext cx="5105400" cy="4625609"/>
          </a:xfrm>
        </p:spPr>
        <p:txBody>
          <a:bodyPr>
            <a:normAutofit lnSpcReduction="10000"/>
          </a:bodyPr>
          <a:lstStyle/>
          <a:p>
            <a:r>
              <a:rPr lang="en-US" b="1" dirty="0" smtClean="0"/>
              <a:t>Digital Intermediate</a:t>
            </a:r>
            <a:r>
              <a:rPr lang="en-US" dirty="0" smtClean="0"/>
              <a:t> - those people who grew up prior to the digital age but adopted digital technology as a teenager or young adult. Typically those people who are 28-40 years of age or were born in between 1970-1980.</a:t>
            </a:r>
            <a:br>
              <a:rPr lang="en-US" dirty="0" smtClean="0"/>
            </a:br>
            <a:endParaRPr lang="en-US" dirty="0"/>
          </a:p>
        </p:txBody>
      </p:sp>
      <p:pic>
        <p:nvPicPr>
          <p:cNvPr id="48129" name="Picture 1" descr="C:\Users\jhettler\AppData\Local\Microsoft\Windows\Temporary Internet Files\Content.IE5\HTQXFGEX\MP900446448[1].jpg"/>
          <p:cNvPicPr>
            <a:picLocks noChangeAspect="1" noChangeArrowheads="1"/>
          </p:cNvPicPr>
          <p:nvPr/>
        </p:nvPicPr>
        <p:blipFill>
          <a:blip r:embed="rId3" cstate="print"/>
          <a:srcRect/>
          <a:stretch>
            <a:fillRect/>
          </a:stretch>
        </p:blipFill>
        <p:spPr bwMode="auto">
          <a:xfrm>
            <a:off x="5791200" y="1905000"/>
            <a:ext cx="3002195" cy="449580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Resources/ Contact Me</a:t>
            </a:r>
            <a:endParaRPr lang="en-US" dirty="0"/>
          </a:p>
        </p:txBody>
      </p:sp>
      <p:sp>
        <p:nvSpPr>
          <p:cNvPr id="3" name="Content Placeholder 2"/>
          <p:cNvSpPr>
            <a:spLocks noGrp="1"/>
          </p:cNvSpPr>
          <p:nvPr>
            <p:ph idx="1"/>
          </p:nvPr>
        </p:nvSpPr>
        <p:spPr/>
        <p:txBody>
          <a:bodyPr>
            <a:normAutofit/>
          </a:bodyPr>
          <a:lstStyle/>
          <a:p>
            <a:r>
              <a:rPr lang="en-US" dirty="0" smtClean="0"/>
              <a:t>You have a list of other resources in your handout.</a:t>
            </a:r>
          </a:p>
          <a:p>
            <a:endParaRPr lang="en-US" dirty="0" smtClean="0"/>
          </a:p>
          <a:p>
            <a:r>
              <a:rPr lang="en-US" dirty="0" smtClean="0"/>
              <a:t>Contact 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r>
              <a:rPr lang="en-US" dirty="0" smtClean="0"/>
              <a:t>Flip</a:t>
            </a:r>
            <a:endParaRPr lang="en-US" dirty="0"/>
          </a:p>
        </p:txBody>
      </p:sp>
      <p:sp>
        <p:nvSpPr>
          <p:cNvPr id="8195" name="Rectangle 3"/>
          <p:cNvSpPr>
            <a:spLocks noGrp="1" noChangeArrowheads="1"/>
          </p:cNvSpPr>
          <p:nvPr>
            <p:ph idx="1"/>
          </p:nvPr>
        </p:nvSpPr>
        <p:spPr/>
        <p:txBody>
          <a:bodyPr>
            <a:normAutofit/>
          </a:bodyPr>
          <a:lstStyle/>
          <a:p>
            <a:r>
              <a:rPr lang="en-US" sz="4000" dirty="0"/>
              <a:t>What is Flip?</a:t>
            </a:r>
          </a:p>
          <a:p>
            <a:r>
              <a:rPr lang="en-US" sz="4000" dirty="0"/>
              <a:t>Ideas for using Flip</a:t>
            </a:r>
          </a:p>
          <a:p>
            <a:r>
              <a:rPr lang="en-US" sz="4000" dirty="0" smtClean="0"/>
              <a:t>Filming</a:t>
            </a:r>
            <a:endParaRPr lang="en-US" sz="4000" dirty="0"/>
          </a:p>
          <a:p>
            <a:r>
              <a:rPr lang="en-US" sz="4000" dirty="0"/>
              <a:t>Download Video</a:t>
            </a:r>
          </a:p>
          <a:p>
            <a:r>
              <a:rPr lang="en-US" sz="4000" dirty="0" smtClean="0"/>
              <a:t>Quick Video Edit</a:t>
            </a:r>
            <a:endParaRPr lang="en-US" sz="4000" dirty="0"/>
          </a:p>
          <a:p>
            <a:r>
              <a:rPr lang="en-US" sz="4000" dirty="0"/>
              <a:t>Save</a:t>
            </a:r>
          </a:p>
        </p:txBody>
      </p:sp>
      <p:pic>
        <p:nvPicPr>
          <p:cNvPr id="4" name="Content Placeholder 5" descr="Flip video front.jpg"/>
          <p:cNvPicPr>
            <a:picLocks noChangeAspect="1"/>
          </p:cNvPicPr>
          <p:nvPr/>
        </p:nvPicPr>
        <p:blipFill>
          <a:blip r:embed="rId3" cstate="print"/>
          <a:stretch>
            <a:fillRect/>
          </a:stretch>
        </p:blipFill>
        <p:spPr>
          <a:xfrm>
            <a:off x="4876800" y="1905000"/>
            <a:ext cx="3810000" cy="3810000"/>
          </a:xfrm>
          <a:prstGeom prst="rect">
            <a:avLst/>
          </a:prstGeom>
        </p:spPr>
      </p:pic>
      <p:sp>
        <p:nvSpPr>
          <p:cNvPr id="5" name="TextBox 4"/>
          <p:cNvSpPr txBox="1"/>
          <p:nvPr/>
        </p:nvSpPr>
        <p:spPr>
          <a:xfrm>
            <a:off x="2743200" y="5867400"/>
            <a:ext cx="6019800" cy="369332"/>
          </a:xfrm>
          <a:prstGeom prst="rect">
            <a:avLst/>
          </a:prstGeom>
          <a:noFill/>
        </p:spPr>
        <p:txBody>
          <a:bodyPr wrap="square" rtlCol="0">
            <a:spAutoFit/>
          </a:bodyPr>
          <a:lstStyle/>
          <a:p>
            <a:endParaRPr lang="en-US" dirty="0"/>
          </a:p>
        </p:txBody>
      </p:sp>
      <p:sp>
        <p:nvSpPr>
          <p:cNvPr id="6" name="TextBox 5"/>
          <p:cNvSpPr txBox="1"/>
          <p:nvPr/>
        </p:nvSpPr>
        <p:spPr>
          <a:xfrm>
            <a:off x="3581400" y="5638800"/>
            <a:ext cx="5867400" cy="646331"/>
          </a:xfrm>
          <a:prstGeom prst="rect">
            <a:avLst/>
          </a:prstGeom>
          <a:noFill/>
        </p:spPr>
        <p:txBody>
          <a:bodyPr wrap="square" rtlCol="0">
            <a:spAutoFit/>
          </a:bodyPr>
          <a:lstStyle/>
          <a:p>
            <a:r>
              <a:rPr lang="en-US" dirty="0" smtClean="0">
                <a:hlinkClick r:id="rId4"/>
              </a:rPr>
              <a:t>http://www.youtube.com/watch?v=0TkqTPyeeoE</a:t>
            </a: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ctrTitle"/>
          </p:nvPr>
        </p:nvSpPr>
        <p:spPr>
          <a:xfrm>
            <a:off x="685805" y="1651635"/>
            <a:ext cx="7743825" cy="1335882"/>
          </a:xfrm>
        </p:spPr>
        <p:txBody>
          <a:bodyPr lIns="0" tIns="0" rIns="0" bIns="0" anchor="t">
            <a:normAutofit fontScale="90000"/>
          </a:bodyPr>
          <a:lstStyle/>
          <a:p>
            <a:pPr eaLnBrk="1" hangingPunct="1">
              <a:lnSpc>
                <a:spcPct val="95000"/>
              </a:lnSpc>
            </a:pPr>
            <a:r>
              <a:rPr lang="en-US" sz="4300" dirty="0" smtClean="0">
                <a:solidFill>
                  <a:srgbClr val="FFFFFF"/>
                </a:solidFill>
                <a:latin typeface="georgia" pitchFamily="18" charset="0"/>
              </a:rPr>
              <a:t>Interesting Ways* to use your Pocket Video Camera in the Classroom</a:t>
            </a:r>
          </a:p>
        </p:txBody>
      </p:sp>
      <p:sp>
        <p:nvSpPr>
          <p:cNvPr id="2051" name="Rectangle 2"/>
          <p:cNvSpPr>
            <a:spLocks noGrp="1" noChangeArrowheads="1"/>
          </p:cNvSpPr>
          <p:nvPr>
            <p:ph type="subTitle" idx="1"/>
          </p:nvPr>
        </p:nvSpPr>
        <p:spPr>
          <a:xfrm>
            <a:off x="3664744" y="4914900"/>
            <a:ext cx="1777365" cy="570072"/>
          </a:xfrm>
        </p:spPr>
        <p:txBody>
          <a:bodyPr lIns="0" tIns="0" rIns="0" bIns="0"/>
          <a:lstStyle/>
          <a:p>
            <a:pPr algn="l" eaLnBrk="1" hangingPunct="1">
              <a:lnSpc>
                <a:spcPct val="95000"/>
              </a:lnSpc>
              <a:spcBef>
                <a:spcPct val="0"/>
              </a:spcBef>
            </a:pPr>
            <a:r>
              <a:rPr lang="en-US" sz="2400" dirty="0" smtClean="0">
                <a:solidFill>
                  <a:srgbClr val="3F6F16"/>
                </a:solidFill>
                <a:latin typeface="georgia" pitchFamily="18" charset="0"/>
              </a:rPr>
              <a:t>*and tips</a:t>
            </a:r>
          </a:p>
        </p:txBody>
      </p:sp>
      <p:pic>
        <p:nvPicPr>
          <p:cNvPr id="2052" name="Picture 4"/>
          <p:cNvPicPr>
            <a:picLocks noChangeAspect="1" noChangeArrowheads="1"/>
          </p:cNvPicPr>
          <p:nvPr/>
        </p:nvPicPr>
        <p:blipFill>
          <a:blip r:embed="rId4" cstate="print"/>
          <a:srcRect/>
          <a:stretch>
            <a:fillRect/>
          </a:stretch>
        </p:blipFill>
        <p:spPr bwMode="auto">
          <a:xfrm>
            <a:off x="7529513" y="6145054"/>
            <a:ext cx="1440180" cy="508635"/>
          </a:xfrm>
          <a:prstGeom prst="rect">
            <a:avLst/>
          </a:prstGeom>
          <a:noFill/>
          <a:ln w="9525">
            <a:noFill/>
            <a:miter lim="800000"/>
            <a:headEnd/>
            <a:tailEnd/>
          </a:ln>
        </p:spPr>
      </p:pic>
      <p:sp>
        <p:nvSpPr>
          <p:cNvPr id="2053" name="Text Box 5"/>
          <p:cNvSpPr txBox="1">
            <a:spLocks noChangeArrowheads="1"/>
          </p:cNvSpPr>
          <p:nvPr/>
        </p:nvSpPr>
        <p:spPr bwMode="auto">
          <a:xfrm>
            <a:off x="407194" y="5907882"/>
            <a:ext cx="7189470" cy="555537"/>
          </a:xfrm>
          <a:prstGeom prst="rect">
            <a:avLst/>
          </a:prstGeom>
          <a:noFill/>
          <a:ln w="9525">
            <a:noFill/>
            <a:miter lim="800000"/>
            <a:headEnd/>
            <a:tailEnd/>
          </a:ln>
        </p:spPr>
        <p:txBody>
          <a:bodyPr lIns="0" tIns="0" rIns="0" bIns="0">
            <a:spAutoFit/>
          </a:bodyPr>
          <a:lstStyle/>
          <a:p>
            <a:pPr>
              <a:lnSpc>
                <a:spcPct val="95000"/>
              </a:lnSpc>
            </a:pPr>
            <a:r>
              <a:rPr lang="en-US" sz="1900" dirty="0">
                <a:solidFill>
                  <a:srgbClr val="000000"/>
                </a:solidFill>
                <a:latin typeface="Tahoma" pitchFamily="34" charset="0"/>
              </a:rPr>
              <a:t>This work is licensed under a </a:t>
            </a:r>
            <a:r>
              <a:rPr lang="en-US" sz="1900" u="sng" dirty="0">
                <a:solidFill>
                  <a:srgbClr val="0000FF"/>
                </a:solidFill>
                <a:latin typeface="Tahoma" pitchFamily="34" charset="0"/>
                <a:hlinkClick r:id="rId5"/>
              </a:rPr>
              <a:t>Creative Commons</a:t>
            </a:r>
            <a:r>
              <a:rPr lang="en-US" sz="1900" dirty="0">
                <a:solidFill>
                  <a:srgbClr val="000000"/>
                </a:solidFill>
                <a:latin typeface="Tahoma" pitchFamily="34" charset="0"/>
              </a:rPr>
              <a:t> Attribution Noncommercial Share Alike 3.0 License</a:t>
            </a:r>
            <a:r>
              <a:rPr lang="en-US" sz="1900" dirty="0" smtClean="0">
                <a:solidFill>
                  <a:srgbClr val="000000"/>
                </a:solidFill>
                <a:latin typeface="Tahoma" pitchFamily="34" charset="0"/>
              </a:rPr>
              <a:t>. Tom Barrett</a:t>
            </a:r>
            <a:endParaRPr lang="en-US" sz="1900" dirty="0">
              <a:solidFill>
                <a:srgbClr val="000000"/>
              </a:solidFill>
              <a:latin typeface="Tahom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47188" y="618649"/>
            <a:ext cx="8308181" cy="877163"/>
          </a:xfrm>
          <a:prstGeom prst="rect">
            <a:avLst/>
          </a:prstGeom>
          <a:noFill/>
          <a:ln w="9525">
            <a:noFill/>
            <a:miter lim="800000"/>
            <a:headEnd/>
            <a:tailEnd/>
          </a:ln>
        </p:spPr>
        <p:txBody>
          <a:bodyPr lIns="0" tIns="0" rIns="0" bIns="0">
            <a:spAutoFit/>
          </a:bodyPr>
          <a:lstStyle/>
          <a:p>
            <a:pPr>
              <a:lnSpc>
                <a:spcPct val="95000"/>
              </a:lnSpc>
            </a:pPr>
            <a:r>
              <a:rPr lang="en-US" sz="3000" dirty="0">
                <a:solidFill>
                  <a:srgbClr val="FFFFFF"/>
                </a:solidFill>
                <a:latin typeface="georgia" pitchFamily="18" charset="0"/>
              </a:rPr>
              <a:t>#1- Demonstrating Skill Sets with How-to Videos</a:t>
            </a:r>
            <a:endParaRPr lang="en-US" dirty="0"/>
          </a:p>
          <a:p>
            <a:pPr>
              <a:lnSpc>
                <a:spcPct val="95000"/>
              </a:lnSpc>
            </a:pPr>
            <a:r>
              <a:rPr lang="en-US" sz="3000" dirty="0">
                <a:solidFill>
                  <a:srgbClr val="FFFFFF"/>
                </a:solidFill>
                <a:latin typeface="georgia" pitchFamily="18" charset="0"/>
              </a:rPr>
              <a:t>    </a:t>
            </a:r>
          </a:p>
        </p:txBody>
      </p:sp>
      <p:sp>
        <p:nvSpPr>
          <p:cNvPr id="3075" name="Text Box 5"/>
          <p:cNvSpPr txBox="1">
            <a:spLocks noChangeArrowheads="1"/>
          </p:cNvSpPr>
          <p:nvPr/>
        </p:nvSpPr>
        <p:spPr bwMode="auto">
          <a:xfrm>
            <a:off x="3464723" y="1217295"/>
            <a:ext cx="5430678" cy="4298100"/>
          </a:xfrm>
          <a:prstGeom prst="rect">
            <a:avLst/>
          </a:prstGeom>
          <a:noFill/>
          <a:ln w="9525">
            <a:noFill/>
            <a:miter lim="800000"/>
            <a:headEnd/>
            <a:tailEnd/>
          </a:ln>
        </p:spPr>
        <p:txBody>
          <a:bodyPr lIns="0" tIns="0" rIns="0" bIns="0">
            <a:spAutoFit/>
          </a:bodyPr>
          <a:lstStyle/>
          <a:p>
            <a:pPr lvl="1" indent="-307149">
              <a:lnSpc>
                <a:spcPct val="95000"/>
              </a:lnSpc>
              <a:buClr>
                <a:srgbClr val="FFFFFF"/>
              </a:buClr>
              <a:buSzPct val="100000"/>
              <a:buFontTx/>
              <a:buChar char="•"/>
            </a:pPr>
            <a:r>
              <a:rPr lang="en-US" sz="2400" dirty="0">
                <a:solidFill>
                  <a:srgbClr val="FFFFFF"/>
                </a:solidFill>
                <a:latin typeface="georgia" pitchFamily="18" charset="0"/>
              </a:rPr>
              <a:t>Students work collaboratively to: </a:t>
            </a:r>
            <a:endParaRPr lang="en-US" dirty="0"/>
          </a:p>
          <a:p>
            <a:pPr marL="767769" lvl="2" indent="-255923">
              <a:lnSpc>
                <a:spcPct val="95000"/>
              </a:lnSpc>
              <a:buClr>
                <a:srgbClr val="FFFFFF"/>
              </a:buClr>
              <a:buSzPct val="80000"/>
              <a:buFont typeface="Courier New" pitchFamily="49" charset="0"/>
              <a:buChar char="o"/>
            </a:pPr>
            <a:r>
              <a:rPr lang="en-US" sz="2400" dirty="0">
                <a:solidFill>
                  <a:srgbClr val="FFFFFF"/>
                </a:solidFill>
                <a:latin typeface="georgia" pitchFamily="18" charset="0"/>
              </a:rPr>
              <a:t>Assign roles and responsibilities</a:t>
            </a:r>
            <a:endParaRPr lang="en-US" dirty="0"/>
          </a:p>
          <a:p>
            <a:pPr marL="767769" lvl="2" indent="-255923">
              <a:lnSpc>
                <a:spcPct val="95000"/>
              </a:lnSpc>
              <a:buClr>
                <a:srgbClr val="FFFFFF"/>
              </a:buClr>
              <a:buSzPct val="80000"/>
              <a:buFont typeface="Courier New" pitchFamily="49" charset="0"/>
              <a:buChar char="o"/>
            </a:pPr>
            <a:r>
              <a:rPr lang="en-US" sz="2400" dirty="0">
                <a:solidFill>
                  <a:srgbClr val="FFFFFF"/>
                </a:solidFill>
                <a:latin typeface="georgia" pitchFamily="18" charset="0"/>
              </a:rPr>
              <a:t>Create a storyboard to plan video clips</a:t>
            </a:r>
            <a:endParaRPr lang="en-US" dirty="0"/>
          </a:p>
          <a:p>
            <a:pPr marL="767769" lvl="2" indent="-255923">
              <a:lnSpc>
                <a:spcPct val="95000"/>
              </a:lnSpc>
              <a:buClr>
                <a:srgbClr val="FFFFFF"/>
              </a:buClr>
              <a:buSzPct val="80000"/>
              <a:buFont typeface="Courier New" pitchFamily="49" charset="0"/>
              <a:buChar char="o"/>
            </a:pPr>
            <a:r>
              <a:rPr lang="en-US" sz="2400" dirty="0">
                <a:solidFill>
                  <a:srgbClr val="FFFFFF"/>
                </a:solidFill>
                <a:latin typeface="georgia" pitchFamily="18" charset="0"/>
              </a:rPr>
              <a:t>Film step-by-step procedures</a:t>
            </a:r>
            <a:endParaRPr lang="en-US" dirty="0"/>
          </a:p>
          <a:p>
            <a:pPr marL="767769" lvl="2" indent="-255923">
              <a:lnSpc>
                <a:spcPct val="95000"/>
              </a:lnSpc>
              <a:buClr>
                <a:srgbClr val="FFFFFF"/>
              </a:buClr>
              <a:buSzPct val="80000"/>
              <a:buFont typeface="Courier New" pitchFamily="49" charset="0"/>
              <a:buChar char="o"/>
            </a:pPr>
            <a:r>
              <a:rPr lang="en-US" sz="2400" dirty="0">
                <a:solidFill>
                  <a:srgbClr val="FFFFFF"/>
                </a:solidFill>
                <a:latin typeface="georgia" pitchFamily="18" charset="0"/>
              </a:rPr>
              <a:t>Review and evaluate recorded material and reshoot  </a:t>
            </a:r>
            <a:endParaRPr lang="en-US" dirty="0"/>
          </a:p>
          <a:p>
            <a:pPr marL="767769" lvl="2" indent="-255923">
              <a:lnSpc>
                <a:spcPct val="95000"/>
              </a:lnSpc>
              <a:buClr>
                <a:srgbClr val="FFFFFF"/>
              </a:buClr>
              <a:buSzPct val="80000"/>
              <a:buFont typeface="Courier New" pitchFamily="49" charset="0"/>
              <a:buChar char="o"/>
            </a:pPr>
            <a:r>
              <a:rPr lang="en-US" sz="2400" dirty="0">
                <a:solidFill>
                  <a:srgbClr val="FFFFFF"/>
                </a:solidFill>
                <a:latin typeface="georgia" pitchFamily="18" charset="0"/>
              </a:rPr>
              <a:t>Combine final clips into one movie using video editing software, adding music if desired</a:t>
            </a:r>
            <a:endParaRPr lang="en-US" dirty="0"/>
          </a:p>
          <a:p>
            <a:pPr marL="767769" lvl="2" indent="-255923">
              <a:lnSpc>
                <a:spcPct val="95000"/>
              </a:lnSpc>
              <a:buClr>
                <a:srgbClr val="FFFFFF"/>
              </a:buClr>
              <a:buSzPct val="80000"/>
              <a:buFont typeface="Courier New" pitchFamily="49" charset="0"/>
              <a:buChar char="o"/>
            </a:pPr>
            <a:r>
              <a:rPr lang="en-US" sz="2400" dirty="0">
                <a:solidFill>
                  <a:srgbClr val="FFFFFF"/>
                </a:solidFill>
                <a:latin typeface="georgia" pitchFamily="18" charset="0"/>
              </a:rPr>
              <a:t>Publish final movie to a class blog, wiki, or DVD</a:t>
            </a:r>
          </a:p>
        </p:txBody>
      </p:sp>
      <p:pic>
        <p:nvPicPr>
          <p:cNvPr id="3076" name="Picture 6"/>
          <p:cNvPicPr>
            <a:picLocks noChangeAspect="1" noChangeArrowheads="1"/>
          </p:cNvPicPr>
          <p:nvPr/>
        </p:nvPicPr>
        <p:blipFill>
          <a:blip r:embed="rId4" cstate="print"/>
          <a:srcRect/>
          <a:stretch>
            <a:fillRect/>
          </a:stretch>
        </p:blipFill>
        <p:spPr bwMode="auto">
          <a:xfrm>
            <a:off x="155734" y="2045970"/>
            <a:ext cx="3800475" cy="29132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704374" y="627222"/>
            <a:ext cx="7965281" cy="482440"/>
          </a:xfrm>
          <a:prstGeom prst="rect">
            <a:avLst/>
          </a:prstGeom>
          <a:noFill/>
          <a:ln w="9525">
            <a:noFill/>
            <a:miter lim="800000"/>
            <a:headEnd/>
            <a:tailEnd/>
          </a:ln>
        </p:spPr>
        <p:txBody>
          <a:bodyPr lIns="0" tIns="0" rIns="0" bIns="0">
            <a:spAutoFit/>
          </a:bodyPr>
          <a:lstStyle/>
          <a:p>
            <a:pPr>
              <a:lnSpc>
                <a:spcPct val="95000"/>
              </a:lnSpc>
            </a:pPr>
            <a:r>
              <a:rPr lang="en-US" sz="3300" dirty="0">
                <a:solidFill>
                  <a:srgbClr val="FFFFFF"/>
                </a:solidFill>
                <a:latin typeface="georgia" pitchFamily="18" charset="0"/>
              </a:rPr>
              <a:t>#2 - Recording Science Experiments</a:t>
            </a:r>
          </a:p>
        </p:txBody>
      </p:sp>
      <p:sp>
        <p:nvSpPr>
          <p:cNvPr id="4099" name="Text Box 5"/>
          <p:cNvSpPr txBox="1">
            <a:spLocks noChangeArrowheads="1"/>
          </p:cNvSpPr>
          <p:nvPr/>
        </p:nvSpPr>
        <p:spPr bwMode="auto">
          <a:xfrm>
            <a:off x="704374" y="1197780"/>
            <a:ext cx="5603558" cy="355251"/>
          </a:xfrm>
          <a:prstGeom prst="rect">
            <a:avLst/>
          </a:prstGeom>
          <a:noFill/>
          <a:ln w="9525">
            <a:noFill/>
            <a:miter lim="800000"/>
            <a:headEnd/>
            <a:tailEnd/>
          </a:ln>
        </p:spPr>
        <p:txBody>
          <a:bodyPr lIns="0" tIns="0" rIns="0" bIns="0">
            <a:spAutoFit/>
          </a:bodyPr>
          <a:lstStyle/>
          <a:p>
            <a:pPr>
              <a:lnSpc>
                <a:spcPct val="95000"/>
              </a:lnSpc>
            </a:pPr>
            <a:r>
              <a:rPr lang="en-US" sz="2400" dirty="0">
                <a:solidFill>
                  <a:srgbClr val="A2D142"/>
                </a:solidFill>
                <a:latin typeface="georgia" pitchFamily="18" charset="0"/>
              </a:rPr>
              <a:t>For evidence or record of results</a:t>
            </a:r>
          </a:p>
        </p:txBody>
      </p:sp>
      <p:pic>
        <p:nvPicPr>
          <p:cNvPr id="4100" name="Picture 6"/>
          <p:cNvPicPr>
            <a:picLocks noChangeAspect="1" noChangeArrowheads="1"/>
          </p:cNvPicPr>
          <p:nvPr/>
        </p:nvPicPr>
        <p:blipFill>
          <a:blip r:embed="rId4" cstate="print"/>
          <a:srcRect/>
          <a:stretch>
            <a:fillRect/>
          </a:stretch>
        </p:blipFill>
        <p:spPr bwMode="auto">
          <a:xfrm>
            <a:off x="1793083" y="1681639"/>
            <a:ext cx="5062061" cy="3783330"/>
          </a:xfrm>
          <a:prstGeom prst="rect">
            <a:avLst/>
          </a:prstGeom>
          <a:noFill/>
          <a:ln w="9525">
            <a:noFill/>
            <a:miter lim="800000"/>
            <a:headEnd/>
            <a:tailEnd/>
          </a:ln>
        </p:spPr>
      </p:pic>
      <p:sp>
        <p:nvSpPr>
          <p:cNvPr id="4101" name="Text Box 7"/>
          <p:cNvSpPr txBox="1">
            <a:spLocks noChangeArrowheads="1"/>
          </p:cNvSpPr>
          <p:nvPr/>
        </p:nvSpPr>
        <p:spPr bwMode="auto">
          <a:xfrm>
            <a:off x="1750219" y="5539264"/>
            <a:ext cx="2193131" cy="210519"/>
          </a:xfrm>
          <a:prstGeom prst="rect">
            <a:avLst/>
          </a:prstGeom>
          <a:noFill/>
          <a:ln w="9525">
            <a:noFill/>
            <a:miter lim="800000"/>
            <a:headEnd/>
            <a:tailEnd/>
          </a:ln>
        </p:spPr>
        <p:txBody>
          <a:bodyPr lIns="0" tIns="0" rIns="0" bIns="0">
            <a:spAutoFit/>
          </a:bodyPr>
          <a:lstStyle/>
          <a:p>
            <a:pPr>
              <a:lnSpc>
                <a:spcPct val="95000"/>
              </a:lnSpc>
            </a:pPr>
            <a:r>
              <a:rPr lang="en-US" sz="1400" u="sng" dirty="0">
                <a:solidFill>
                  <a:srgbClr val="0000FF"/>
                </a:solidFill>
                <a:hlinkClick r:id="rId5"/>
              </a:rPr>
              <a:t>http://snipurl.com/alh2g</a:t>
            </a:r>
            <a:endParaRPr lang="en-US" sz="1400" u="sng" dirty="0">
              <a:solidFill>
                <a:srgbClr val="0000FF"/>
              </a:solidFill>
            </a:endParaRPr>
          </a:p>
        </p:txBody>
      </p:sp>
    </p:spTree>
  </p:cSld>
  <p:clrMapOvr>
    <a:masterClrMapping/>
  </p:clrMapOvr>
  <p:timing>
    <p:tnLst>
      <p:par>
        <p:cTn id="1" dur="indefinite" restart="never" nodeType="tmRoot"/>
      </p:par>
    </p:tnLst>
  </p:timing>
</p:sld>
</file>

<file path=ppt/theme/_rels/theme2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2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4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5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6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7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8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9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20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2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2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24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6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8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29_Default Desig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Module">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6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0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Opulent</Template>
  <TotalTime>908</TotalTime>
  <Words>1484</Words>
  <Application>Microsoft Office PowerPoint</Application>
  <PresentationFormat>On-screen Show (4:3)</PresentationFormat>
  <Paragraphs>288</Paragraphs>
  <Slides>50</Slides>
  <Notes>50</Notes>
  <HiddenSlides>0</HiddenSlides>
  <MMClips>0</MMClips>
  <ScaleCrop>false</ScaleCrop>
  <HeadingPairs>
    <vt:vector size="4" baseType="variant">
      <vt:variant>
        <vt:lpstr>Theme</vt:lpstr>
      </vt:variant>
      <vt:variant>
        <vt:i4>26</vt:i4>
      </vt:variant>
      <vt:variant>
        <vt:lpstr>Slide Titles</vt:lpstr>
      </vt:variant>
      <vt:variant>
        <vt:i4>50</vt:i4>
      </vt:variant>
    </vt:vector>
  </HeadingPairs>
  <TitlesOfParts>
    <vt:vector size="76" baseType="lpstr">
      <vt:lpstr>1_Default Design</vt:lpstr>
      <vt:lpstr>3_Default Design</vt:lpstr>
      <vt:lpstr>5_Default Design</vt:lpstr>
      <vt:lpstr>6_Default Design</vt:lpstr>
      <vt:lpstr>7_Default Design</vt:lpstr>
      <vt:lpstr>8_Default Design</vt:lpstr>
      <vt:lpstr>9_Default Design</vt:lpstr>
      <vt:lpstr>10_Default Design</vt:lpstr>
      <vt:lpstr>11_Default Design</vt:lpstr>
      <vt:lpstr>12_Default Design</vt:lpstr>
      <vt:lpstr>13_Default Design</vt:lpstr>
      <vt:lpstr>14_Default Design</vt:lpstr>
      <vt:lpstr>15_Default Design</vt:lpstr>
      <vt:lpstr>16_Default Design</vt:lpstr>
      <vt:lpstr>17_Default Design</vt:lpstr>
      <vt:lpstr>18_Default Design</vt:lpstr>
      <vt:lpstr>19_Default Design</vt:lpstr>
      <vt:lpstr>20_Default Design</vt:lpstr>
      <vt:lpstr>21_Default Design</vt:lpstr>
      <vt:lpstr>22_Default Design</vt:lpstr>
      <vt:lpstr>23_Default Design</vt:lpstr>
      <vt:lpstr>24_Default Design</vt:lpstr>
      <vt:lpstr>26_Default Design</vt:lpstr>
      <vt:lpstr>28_Default Design</vt:lpstr>
      <vt:lpstr>29_Default Design</vt:lpstr>
      <vt:lpstr>Module</vt:lpstr>
      <vt:lpstr>Using Flip Cameras  &amp; Digital Media</vt:lpstr>
      <vt:lpstr>Survey, Wiki and Quiz</vt:lpstr>
      <vt:lpstr>Agenda</vt:lpstr>
      <vt:lpstr>Natives vs. Immigrants</vt:lpstr>
      <vt:lpstr>OR….</vt:lpstr>
      <vt:lpstr>Flip</vt:lpstr>
      <vt:lpstr>Interesting Ways* to use your Pocket Video Camera in the Classroom</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#15 - Assessment</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Filming</vt:lpstr>
      <vt:lpstr>Steps to Making  a Video</vt:lpstr>
      <vt:lpstr>Downloading</vt:lpstr>
      <vt:lpstr>Upload to Movie Maker</vt:lpstr>
      <vt:lpstr>Edit Video</vt:lpstr>
      <vt:lpstr>Save Video</vt:lpstr>
      <vt:lpstr>Converting to MPEG4</vt:lpstr>
      <vt:lpstr>Digital Cameras</vt:lpstr>
      <vt:lpstr>Planning</vt:lpstr>
      <vt:lpstr>Digital Storytelling</vt:lpstr>
      <vt:lpstr>Slide Shows</vt:lpstr>
      <vt:lpstr>Resources</vt:lpstr>
      <vt:lpstr>Podcasting and Music</vt:lpstr>
      <vt:lpstr>Teacher Resources/ Contact Me</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Flip Video</dc:title>
  <dc:creator>346rm22</dc:creator>
  <cp:lastModifiedBy>Susan</cp:lastModifiedBy>
  <cp:revision>55</cp:revision>
  <dcterms:created xsi:type="dcterms:W3CDTF">2009-12-03T15:50:57Z</dcterms:created>
  <dcterms:modified xsi:type="dcterms:W3CDTF">2011-06-17T02:47:19Z</dcterms:modified>
</cp:coreProperties>
</file>